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5" r:id="rId19"/>
    <p:sldId id="276" r:id="rId20"/>
    <p:sldId id="300" r:id="rId21"/>
    <p:sldId id="277" r:id="rId22"/>
    <p:sldId id="278" r:id="rId23"/>
    <p:sldId id="279" r:id="rId24"/>
    <p:sldId id="281" r:id="rId25"/>
    <p:sldId id="282" r:id="rId26"/>
    <p:sldId id="283" r:id="rId27"/>
    <p:sldId id="284" r:id="rId28"/>
    <p:sldId id="285" r:id="rId29"/>
    <p:sldId id="287" r:id="rId30"/>
    <p:sldId id="290" r:id="rId31"/>
    <p:sldId id="301" r:id="rId32"/>
    <p:sldId id="302" r:id="rId33"/>
    <p:sldId id="303" r:id="rId34"/>
    <p:sldId id="306" r:id="rId35"/>
    <p:sldId id="304" r:id="rId36"/>
    <p:sldId id="307" r:id="rId37"/>
    <p:sldId id="305" r:id="rId38"/>
    <p:sldId id="291" r:id="rId39"/>
    <p:sldId id="292" r:id="rId40"/>
    <p:sldId id="294" r:id="rId41"/>
    <p:sldId id="293" r:id="rId42"/>
    <p:sldId id="296" r:id="rId43"/>
    <p:sldId id="295" r:id="rId44"/>
    <p:sldId id="297" r:id="rId45"/>
    <p:sldId id="298" r:id="rId46"/>
    <p:sldId id="299" r:id="rId47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ACD32A9-17BE-4242-909A-F65712FCAB8F}">
          <p14:sldIdLst>
            <p14:sldId id="256"/>
            <p14:sldId id="257"/>
            <p14:sldId id="258"/>
            <p14:sldId id="259"/>
            <p14:sldId id="260"/>
            <p14:sldId id="261"/>
            <p14:sldId id="262"/>
          </p14:sldIdLst>
        </p14:section>
        <p14:section name="Untitled Section" id="{2398F075-FED9-41A2-8158-E8F6456990DC}">
          <p14:sldIdLst>
            <p14:sldId id="263"/>
            <p14:sldId id="264"/>
            <p14:sldId id="265"/>
            <p14:sldId id="266"/>
            <p14:sldId id="267"/>
            <p14:sldId id="268"/>
            <p14:sldId id="269"/>
            <p14:sldId id="271"/>
            <p14:sldId id="272"/>
            <p14:sldId id="273"/>
            <p14:sldId id="275"/>
            <p14:sldId id="276"/>
            <p14:sldId id="300"/>
            <p14:sldId id="277"/>
            <p14:sldId id="278"/>
            <p14:sldId id="279"/>
            <p14:sldId id="281"/>
            <p14:sldId id="282"/>
            <p14:sldId id="283"/>
            <p14:sldId id="284"/>
            <p14:sldId id="285"/>
            <p14:sldId id="287"/>
            <p14:sldId id="290"/>
            <p14:sldId id="301"/>
            <p14:sldId id="302"/>
            <p14:sldId id="303"/>
            <p14:sldId id="306"/>
            <p14:sldId id="304"/>
            <p14:sldId id="307"/>
            <p14:sldId id="305"/>
            <p14:sldId id="291"/>
            <p14:sldId id="292"/>
            <p14:sldId id="294"/>
            <p14:sldId id="293"/>
            <p14:sldId id="296"/>
            <p14:sldId id="295"/>
            <p14:sldId id="297"/>
            <p14:sldId id="298"/>
            <p14:sldId id="29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76BBAA-5FF4-44E6-A825-F25304F9AA7B}" v="16" dt="2024-01-25T23:07:15.3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1" autoAdjust="0"/>
    <p:restoredTop sz="94660"/>
  </p:normalViewPr>
  <p:slideViewPr>
    <p:cSldViewPr snapToGrid="0">
      <p:cViewPr varScale="1">
        <p:scale>
          <a:sx n="78" d="100"/>
          <a:sy n="78" d="100"/>
        </p:scale>
        <p:origin x="89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76063-8877-4A2C-B7C3-23F5E8B333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5BB8A9-2E4B-412D-987E-BD3C7B4A4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BC7AF-3BF1-493A-A13B-A98F2C7F5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27271-E992-433D-8665-3B5E81B0D82F}" type="datetimeFigureOut">
              <a:rPr lang="en-GB" smtClean="0"/>
              <a:t>25/01/2024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94906A-9BB6-44DB-BB4A-B3DC1415C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CE29F-D3A5-4587-A5D8-0ED1BE0B6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BD23-C5B8-4A29-B248-2E00E1EA56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505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000">
        <p15:prstTrans prst="fracture"/>
      </p:transition>
    </mc:Choice>
    <mc:Fallback xmlns="">
      <p:transition spd="slow" advClick="0" advTm="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8D16D-15E6-43D9-96FF-88EE485AE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D600A-E9BC-4995-9B84-6C0B3FB4E4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C86271-B812-4D7D-879A-A5B141499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27271-E992-433D-8665-3B5E81B0D82F}" type="datetimeFigureOut">
              <a:rPr lang="en-GB" smtClean="0"/>
              <a:t>25/01/2024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2A47A-C42C-465A-A40A-4DBC295F8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DB528-F104-4508-848C-35DF331D1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BD23-C5B8-4A29-B248-2E00E1EA56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268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000">
        <p15:prstTrans prst="fracture"/>
      </p:transition>
    </mc:Choice>
    <mc:Fallback xmlns="">
      <p:transition spd="slow" advClick="0" advTm="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0C7E5-C9B7-4205-8FA5-0F41BD65DF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CFAF42-67DD-4E63-A213-9D2BB3D4FB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E32518-23DD-4ABA-B47C-2DE89F874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27271-E992-433D-8665-3B5E81B0D82F}" type="datetimeFigureOut">
              <a:rPr lang="en-GB" smtClean="0"/>
              <a:t>25/01/2024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9A9070-0967-4389-A091-04D2E18A6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9C4742-F293-4396-AFAB-76DF841B4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BD23-C5B8-4A29-B248-2E00E1EA56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3539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000">
        <p15:prstTrans prst="fracture"/>
      </p:transition>
    </mc:Choice>
    <mc:Fallback xmlns="">
      <p:transition spd="slow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BEEC8-D454-4CF9-B611-BA6556B35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44394-5A42-4A18-A793-EF1C9F2597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F10055-A453-46E9-BBA4-3AC79AC29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27271-E992-433D-8665-3B5E81B0D82F}" type="datetimeFigureOut">
              <a:rPr lang="en-GB" smtClean="0"/>
              <a:t>25/01/2024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1A6D99-B41A-439B-93C5-DCD38E261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CE356-3394-4601-A912-8F3FF80B5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BD23-C5B8-4A29-B248-2E00E1EA56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8054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000">
        <p15:prstTrans prst="fracture"/>
      </p:transition>
    </mc:Choice>
    <mc:Fallback xmlns="">
      <p:transition spd="slow" advClick="0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3B7D6-F20D-4AF9-8596-95F71F46F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15EA21-C831-4857-8AA3-D5CD1C35F9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6684B9-D6BC-4605-B530-A2D3C2EF1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27271-E992-433D-8665-3B5E81B0D82F}" type="datetimeFigureOut">
              <a:rPr lang="en-GB" smtClean="0"/>
              <a:t>25/01/2024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557386-E8A1-4328-9D66-820EDCFBC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004FB-92ED-49DF-9A09-971E4A93B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BD23-C5B8-4A29-B248-2E00E1EA56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434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000">
        <p15:prstTrans prst="fracture"/>
      </p:transition>
    </mc:Choice>
    <mc:Fallback xmlns="">
      <p:transition spd="slow" advClick="0" advTm="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7D5B7-7469-49E5-BF3A-0DDA3D84D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9C3E4-E725-4F71-8F11-BE04E924ED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63D09D-69F0-40BB-B119-43DF510D7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E30098-A090-4652-A7A0-8547CC4FD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27271-E992-433D-8665-3B5E81B0D82F}" type="datetimeFigureOut">
              <a:rPr lang="en-GB" smtClean="0"/>
              <a:t>25/01/2024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4A8A1D-D359-4768-8279-D2330B4B9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F218F4-4368-4854-B9A8-5317B226F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BD23-C5B8-4A29-B248-2E00E1EA56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67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000">
        <p15:prstTrans prst="fracture"/>
      </p:transition>
    </mc:Choice>
    <mc:Fallback xmlns="">
      <p:transition spd="slow" advClick="0" advTm="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87F23-752A-4A9B-A643-6D9A4F008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CD77AC-230F-4DD8-A9B8-9C35FE82A5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B123F4-7BF4-49D9-A3FA-AED486F5B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269C8B-1626-4721-9CA4-A6A3DE0140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1D8679-7FB4-45C6-821A-5B5E645C96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37CB8D-F8A9-4B4D-A488-E7300B849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27271-E992-433D-8665-3B5E81B0D82F}" type="datetimeFigureOut">
              <a:rPr lang="en-GB" smtClean="0"/>
              <a:t>25/01/2024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4520C2-1946-4911-B6AB-C992231A6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D2636E-F39E-4920-ACDA-704CFDE2A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BD23-C5B8-4A29-B248-2E00E1EA56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145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000">
        <p15:prstTrans prst="fracture"/>
      </p:transition>
    </mc:Choice>
    <mc:Fallback xmlns="">
      <p:transition spd="slow" advClick="0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69B42-2F2E-4007-A3A8-17D08044D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10681B-3E80-4674-9709-E607BEB25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27271-E992-433D-8665-3B5E81B0D82F}" type="datetimeFigureOut">
              <a:rPr lang="en-GB" smtClean="0"/>
              <a:t>25/01/2024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AF0E2F-5D3F-4D82-A95F-8CE2F7B90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E2E01D-1A34-4E83-8C05-7FADA8367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BD23-C5B8-4A29-B248-2E00E1EA56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331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000">
        <p15:prstTrans prst="fracture"/>
      </p:transition>
    </mc:Choice>
    <mc:Fallback xmlns="">
      <p:transition spd="slow" advClick="0" advTm="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E210D3-94E3-456A-BBBE-6F6A680E4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27271-E992-433D-8665-3B5E81B0D82F}" type="datetimeFigureOut">
              <a:rPr lang="en-GB" smtClean="0"/>
              <a:t>25/01/2024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55683B-1A41-42E1-91B1-9419974B0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DFF82E-0C56-4A25-B453-960172259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BD23-C5B8-4A29-B248-2E00E1EA56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6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000">
        <p15:prstTrans prst="fracture"/>
      </p:transition>
    </mc:Choice>
    <mc:Fallback xmlns="">
      <p:transition spd="slow" advClick="0" advTm="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16782-DDDD-4B4A-9DE9-9FCE3E55E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EA1252-2334-4C84-9B65-065999EBC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D3EBC8-A3A1-476D-A81A-A1D1C0CF8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BAA2D-AF0C-4534-B569-2455F267A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27271-E992-433D-8665-3B5E81B0D82F}" type="datetimeFigureOut">
              <a:rPr lang="en-GB" smtClean="0"/>
              <a:t>25/01/2024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A41D4B-F337-48E2-8453-1D107F329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09A614-7152-48AF-90CB-986BE98B0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BD23-C5B8-4A29-B248-2E00E1EA56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3697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000">
        <p15:prstTrans prst="fracture"/>
      </p:transition>
    </mc:Choice>
    <mc:Fallback xmlns="">
      <p:transition spd="slow" advClick="0" advTm="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C648C-DE49-4BDD-B91D-B44683CD3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9A5F3D-2B00-416C-98E0-88D3584D99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D90BA8-8C14-4BC3-B34F-15C70D1096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C1A1A0-5B38-40E0-BA21-B651EE2FD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27271-E992-433D-8665-3B5E81B0D82F}" type="datetimeFigureOut">
              <a:rPr lang="en-GB" smtClean="0"/>
              <a:t>25/01/2024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A445CA-4CEE-4BEB-8C64-28F5A3161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223025-1D42-47D1-A5FA-D785BB1CC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BD23-C5B8-4A29-B248-2E00E1EA56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484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000">
        <p15:prstTrans prst="fracture"/>
      </p:transition>
    </mc:Choice>
    <mc:Fallback xmlns="">
      <p:transition spd="slow" advClick="0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675D1F-ABE7-4896-8AA0-650B946FB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24DAA3-D80C-4B8A-A1FE-A6AAF5DC0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AC9F1-11DE-4455-A8D7-900899B626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27271-E992-433D-8665-3B5E81B0D82F}" type="datetimeFigureOut">
              <a:rPr lang="en-GB" smtClean="0"/>
              <a:t>25/01/2024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4D515E-1689-434A-9D45-EBF5C93D73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31EB4-E702-4FA6-B333-3D3078C1B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EBD23-C5B8-4A29-B248-2E00E1EA56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0477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000">
        <p15:prstTrans prst="fracture"/>
      </p:transition>
    </mc:Choice>
    <mc:Fallback xmlns="">
      <p:transition spd="slow" advClick="0" advTm="2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5F4D120-3921-42A8-A063-46B023CB0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hape, arrow&#10;&#10;Description automatically generated">
            <a:extLst>
              <a:ext uri="{FF2B5EF4-FFF2-40B4-BE49-F238E27FC236}">
                <a16:creationId xmlns:a16="http://schemas.microsoft.com/office/drawing/2014/main" id="{09757716-A04A-4287-BDE3-3287028701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983" b="2"/>
          <a:stretch/>
        </p:blipFill>
        <p:spPr>
          <a:xfrm>
            <a:off x="4476307" y="595421"/>
            <a:ext cx="7715693" cy="565843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D01B3E5-85F4-41A9-A504-D5E6268DE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9"/>
          <a:stretch>
            <a:fillRect/>
          </a:stretch>
        </p:blipFill>
        <p:spPr>
          <a:xfrm>
            <a:off x="3466214" y="550975"/>
            <a:ext cx="8725786" cy="5756049"/>
          </a:xfrm>
          <a:custGeom>
            <a:avLst/>
            <a:gdLst>
              <a:gd name="connsiteX0" fmla="*/ 0 w 8725786"/>
              <a:gd name="connsiteY0" fmla="*/ 0 h 5756049"/>
              <a:gd name="connsiteX1" fmla="*/ 8725786 w 8725786"/>
              <a:gd name="connsiteY1" fmla="*/ 0 h 5756049"/>
              <a:gd name="connsiteX2" fmla="*/ 8725786 w 8725786"/>
              <a:gd name="connsiteY2" fmla="*/ 5756049 h 5756049"/>
              <a:gd name="connsiteX3" fmla="*/ 0 w 8725786"/>
              <a:gd name="connsiteY3" fmla="*/ 5756049 h 575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5786" h="5756049">
                <a:moveTo>
                  <a:pt x="0" y="0"/>
                </a:moveTo>
                <a:lnTo>
                  <a:pt x="8725786" y="0"/>
                </a:lnTo>
                <a:lnTo>
                  <a:pt x="8725786" y="5756049"/>
                </a:lnTo>
                <a:lnTo>
                  <a:pt x="0" y="5756049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7B52CE-D7CA-4465-9204-897E69E1B6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484" y="2546823"/>
            <a:ext cx="3948269" cy="2383844"/>
          </a:xfrm>
        </p:spPr>
        <p:txBody>
          <a:bodyPr anchor="t">
            <a:normAutofit/>
          </a:bodyPr>
          <a:lstStyle/>
          <a:p>
            <a:pPr algn="l"/>
            <a:r>
              <a:rPr lang="en-GB" sz="4400">
                <a:solidFill>
                  <a:srgbClr val="000000"/>
                </a:solidFill>
              </a:rPr>
              <a:t>What could go wrong??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5ED3DA-2D0A-4BF3-B79E-4C1D5952B7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788" y="1485718"/>
            <a:ext cx="3745947" cy="1061105"/>
          </a:xfrm>
        </p:spPr>
        <p:txBody>
          <a:bodyPr anchor="b">
            <a:normAutofit/>
          </a:bodyPr>
          <a:lstStyle/>
          <a:p>
            <a:pPr algn="l"/>
            <a:r>
              <a:rPr lang="en-GB" sz="1800">
                <a:solidFill>
                  <a:srgbClr val="000000"/>
                </a:solidFill>
              </a:rPr>
              <a:t>by gary woodward</a:t>
            </a:r>
          </a:p>
        </p:txBody>
      </p:sp>
    </p:spTree>
    <p:extLst>
      <p:ext uri="{BB962C8B-B14F-4D97-AF65-F5344CB8AC3E}">
        <p14:creationId xmlns:p14="http://schemas.microsoft.com/office/powerpoint/2010/main" val="3086889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000">
        <p15:prstTrans prst="fracture"/>
      </p:transition>
    </mc:Choice>
    <mc:Fallback xmlns="">
      <p:transition spd="slow" advClick="0" advTm="2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th-in-bucket1">
            <a:extLst>
              <a:ext uri="{FF2B5EF4-FFF2-40B4-BE49-F238E27FC236}">
                <a16:creationId xmlns:a16="http://schemas.microsoft.com/office/drawing/2014/main" id="{34AE8E68-846C-4F48-9C55-F330DD87A56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13" y="0"/>
            <a:ext cx="9223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127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000">
        <p15:prstTrans prst="fracture"/>
      </p:transition>
    </mc:Choice>
    <mc:Fallback xmlns="">
      <p:transition spd="slow" advClick="0" advTm="2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c6d22302e66b29e3d4d6f74eae52ad76">
            <a:extLst>
              <a:ext uri="{FF2B5EF4-FFF2-40B4-BE49-F238E27FC236}">
                <a16:creationId xmlns:a16="http://schemas.microsoft.com/office/drawing/2014/main" id="{31BF7931-A631-4BF3-ACCE-DF88F2823A1C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91" b="1370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427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000">
        <p15:prstTrans prst="fracture"/>
      </p:transition>
    </mc:Choice>
    <mc:Fallback xmlns="">
      <p:transition spd="slow" advClick="0" advTm="2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wnload (1)">
            <a:extLst>
              <a:ext uri="{FF2B5EF4-FFF2-40B4-BE49-F238E27FC236}">
                <a16:creationId xmlns:a16="http://schemas.microsoft.com/office/drawing/2014/main" id="{7785A6EF-9106-4378-B623-3E33F0322D2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650" y="0"/>
            <a:ext cx="91551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624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000">
        <p15:prstTrans prst="fracture"/>
      </p:transition>
    </mc:Choice>
    <mc:Fallback xmlns="">
      <p:transition spd="slow" advClick="0" advTm="2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wnload (2)">
            <a:extLst>
              <a:ext uri="{FF2B5EF4-FFF2-40B4-BE49-F238E27FC236}">
                <a16:creationId xmlns:a16="http://schemas.microsoft.com/office/drawing/2014/main" id="{D18BFEDE-117F-4A70-A190-6D880A5040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950" y="0"/>
            <a:ext cx="5116513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F6DACF-9E12-495B-A7C5-313A17089AD7}"/>
              </a:ext>
            </a:extLst>
          </p:cNvPr>
          <p:cNvSpPr txBox="1"/>
          <p:nvPr/>
        </p:nvSpPr>
        <p:spPr>
          <a:xfrm>
            <a:off x="115409" y="4305670"/>
            <a:ext cx="40038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OOOH LOOK , A TRAMPOLINE , CAN I HAVE A GO … PLEEEEEEASE ?</a:t>
            </a:r>
          </a:p>
        </p:txBody>
      </p:sp>
    </p:spTree>
    <p:extLst>
      <p:ext uri="{BB962C8B-B14F-4D97-AF65-F5344CB8AC3E}">
        <p14:creationId xmlns:p14="http://schemas.microsoft.com/office/powerpoint/2010/main" val="2377964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000">
        <p15:prstTrans prst="fracture"/>
      </p:transition>
    </mc:Choice>
    <mc:Fallback xmlns="">
      <p:transition spd="slow" advClick="0" advTm="2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DAAB828-02C8-4111-AC14-FF5ACEDDF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0"/>
            <a:ext cx="8797955" cy="6858000"/>
          </a:xfrm>
          <a:custGeom>
            <a:avLst/>
            <a:gdLst>
              <a:gd name="connsiteX0" fmla="*/ 1951386 w 8751613"/>
              <a:gd name="connsiteY0" fmla="*/ 0 h 6858000"/>
              <a:gd name="connsiteX1" fmla="*/ 6808636 w 8751613"/>
              <a:gd name="connsiteY1" fmla="*/ 0 h 6858000"/>
              <a:gd name="connsiteX2" fmla="*/ 6972292 w 8751613"/>
              <a:gd name="connsiteY2" fmla="*/ 272824 h 6858000"/>
              <a:gd name="connsiteX3" fmla="*/ 8684358 w 8751613"/>
              <a:gd name="connsiteY3" fmla="*/ 3126935 h 6858000"/>
              <a:gd name="connsiteX4" fmla="*/ 8684358 w 8751613"/>
              <a:gd name="connsiteY4" fmla="*/ 3731065 h 6858000"/>
              <a:gd name="connsiteX5" fmla="*/ 6813619 w 8751613"/>
              <a:gd name="connsiteY5" fmla="*/ 6849692 h 6858000"/>
              <a:gd name="connsiteX6" fmla="*/ 6808636 w 8751613"/>
              <a:gd name="connsiteY6" fmla="*/ 6858000 h 6858000"/>
              <a:gd name="connsiteX7" fmla="*/ 1951386 w 8751613"/>
              <a:gd name="connsiteY7" fmla="*/ 6858000 h 6858000"/>
              <a:gd name="connsiteX8" fmla="*/ 1787729 w 8751613"/>
              <a:gd name="connsiteY8" fmla="*/ 6585176 h 6858000"/>
              <a:gd name="connsiteX9" fmla="*/ 75663 w 8751613"/>
              <a:gd name="connsiteY9" fmla="*/ 3731065 h 6858000"/>
              <a:gd name="connsiteX10" fmla="*/ 75663 w 8751613"/>
              <a:gd name="connsiteY10" fmla="*/ 3126935 h 6858000"/>
              <a:gd name="connsiteX11" fmla="*/ 1946402 w 8751613"/>
              <a:gd name="connsiteY11" fmla="*/ 83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51613" h="6858000">
                <a:moveTo>
                  <a:pt x="1951386" y="0"/>
                </a:moveTo>
                <a:lnTo>
                  <a:pt x="6808636" y="0"/>
                </a:lnTo>
                <a:lnTo>
                  <a:pt x="6972292" y="272824"/>
                </a:lnTo>
                <a:cubicBezTo>
                  <a:pt x="8684358" y="3126935"/>
                  <a:pt x="8684358" y="3126935"/>
                  <a:pt x="8684358" y="3126935"/>
                </a:cubicBezTo>
                <a:cubicBezTo>
                  <a:pt x="8774032" y="3299544"/>
                  <a:pt x="8774032" y="3558457"/>
                  <a:pt x="8684358" y="3731065"/>
                </a:cubicBezTo>
                <a:cubicBezTo>
                  <a:pt x="7154297" y="6281764"/>
                  <a:pt x="6867411" y="6760019"/>
                  <a:pt x="6813619" y="6849692"/>
                </a:cubicBezTo>
                <a:lnTo>
                  <a:pt x="6808636" y="6858000"/>
                </a:lnTo>
                <a:lnTo>
                  <a:pt x="1951386" y="6858000"/>
                </a:lnTo>
                <a:lnTo>
                  <a:pt x="1787729" y="6585176"/>
                </a:lnTo>
                <a:cubicBezTo>
                  <a:pt x="75663" y="3731065"/>
                  <a:pt x="75663" y="3731065"/>
                  <a:pt x="75663" y="3731065"/>
                </a:cubicBezTo>
                <a:cubicBezTo>
                  <a:pt x="-25220" y="3558457"/>
                  <a:pt x="-25220" y="3299544"/>
                  <a:pt x="75663" y="3126935"/>
                </a:cubicBezTo>
                <a:cubicBezTo>
                  <a:pt x="1605724" y="576237"/>
                  <a:pt x="1892611" y="97981"/>
                  <a:pt x="1946402" y="830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download (3)">
            <a:extLst>
              <a:ext uri="{FF2B5EF4-FFF2-40B4-BE49-F238E27FC236}">
                <a16:creationId xmlns:a16="http://schemas.microsoft.com/office/drawing/2014/main" id="{F54D5661-4006-4A40-AC3E-90B1D1175CF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685" y="1112293"/>
            <a:ext cx="3139859" cy="463341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32D4553-E775-4F16-9A6F-FED8D166A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00124"/>
            <a:chExt cx="1562267" cy="1172973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50F864A1-23CF-4954-887F-3C4458622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8D313E8C-7457-407E-BDA5-EACA44D382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455651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000">
        <p15:prstTrans prst="fracture"/>
      </p:transition>
    </mc:Choice>
    <mc:Fallback xmlns="">
      <p:transition spd="slow" advClick="0" advTm="2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BDAC5B6-20CE-447F-8BA1-F2274AC7A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D22B31-BF8F-446B-9009-8A251FB17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094406 w 12192000"/>
              <a:gd name="connsiteY0" fmla="*/ 283966 h 6858000"/>
              <a:gd name="connsiteX1" fmla="*/ 3038833 w 12192000"/>
              <a:gd name="connsiteY1" fmla="*/ 309661 h 6858000"/>
              <a:gd name="connsiteX2" fmla="*/ 3348384 w 12192000"/>
              <a:gd name="connsiteY2" fmla="*/ 406000 h 6858000"/>
              <a:gd name="connsiteX3" fmla="*/ 2864309 w 12192000"/>
              <a:gd name="connsiteY3" fmla="*/ 355295 h 6858000"/>
              <a:gd name="connsiteX4" fmla="*/ 2856039 w 12192000"/>
              <a:gd name="connsiteY4" fmla="*/ 388058 h 6858000"/>
              <a:gd name="connsiteX5" fmla="*/ 3405794 w 12192000"/>
              <a:gd name="connsiteY5" fmla="*/ 512089 h 6858000"/>
              <a:gd name="connsiteX6" fmla="*/ 3356651 w 12192000"/>
              <a:gd name="connsiteY6" fmla="*/ 531204 h 6858000"/>
              <a:gd name="connsiteX7" fmla="*/ 3064552 w 12192000"/>
              <a:gd name="connsiteY7" fmla="*/ 483228 h 6858000"/>
              <a:gd name="connsiteX8" fmla="*/ 3005765 w 12192000"/>
              <a:gd name="connsiteY8" fmla="*/ 495708 h 6858000"/>
              <a:gd name="connsiteX9" fmla="*/ 3034700 w 12192000"/>
              <a:gd name="connsiteY9" fmla="*/ 553823 h 6858000"/>
              <a:gd name="connsiteX10" fmla="*/ 3161459 w 12192000"/>
              <a:gd name="connsiteY10" fmla="*/ 576445 h 6858000"/>
              <a:gd name="connsiteX11" fmla="*/ 3358949 w 12192000"/>
              <a:gd name="connsiteY11" fmla="*/ 712961 h 6858000"/>
              <a:gd name="connsiteX12" fmla="*/ 3059960 w 12192000"/>
              <a:gd name="connsiteY12" fmla="*/ 696576 h 6858000"/>
              <a:gd name="connsiteX13" fmla="*/ 3007143 w 12192000"/>
              <a:gd name="connsiteY13" fmla="*/ 729732 h 6858000"/>
              <a:gd name="connsiteX14" fmla="*/ 2986935 w 12192000"/>
              <a:gd name="connsiteY14" fmla="*/ 772635 h 6858000"/>
              <a:gd name="connsiteX15" fmla="*/ 2871197 w 12192000"/>
              <a:gd name="connsiteY15" fmla="*/ 808127 h 6858000"/>
              <a:gd name="connsiteX16" fmla="*/ 3053071 w 12192000"/>
              <a:gd name="connsiteY16" fmla="*/ 847913 h 6858000"/>
              <a:gd name="connsiteX17" fmla="*/ 2858796 w 12192000"/>
              <a:gd name="connsiteY17" fmla="*/ 847913 h 6858000"/>
              <a:gd name="connsiteX18" fmla="*/ 2635588 w 12192000"/>
              <a:gd name="connsiteY18" fmla="*/ 820611 h 6858000"/>
              <a:gd name="connsiteX19" fmla="*/ 2397683 w 12192000"/>
              <a:gd name="connsiteY19" fmla="*/ 829190 h 6858000"/>
              <a:gd name="connsiteX20" fmla="*/ 1921874 w 12192000"/>
              <a:gd name="connsiteY20" fmla="*/ 778877 h 6858000"/>
              <a:gd name="connsiteX21" fmla="*/ 1695450 w 12192000"/>
              <a:gd name="connsiteY21" fmla="*/ 782386 h 6858000"/>
              <a:gd name="connsiteX22" fmla="*/ 2954324 w 12192000"/>
              <a:gd name="connsiteY22" fmla="*/ 1120940 h 6858000"/>
              <a:gd name="connsiteX23" fmla="*/ 2890028 w 12192000"/>
              <a:gd name="connsiteY23" fmla="*/ 1195435 h 6858000"/>
              <a:gd name="connsiteX24" fmla="*/ 3153652 w 12192000"/>
              <a:gd name="connsiteY24" fmla="*/ 1276563 h 6858000"/>
              <a:gd name="connsiteX25" fmla="*/ 3218410 w 12192000"/>
              <a:gd name="connsiteY25" fmla="*/ 1356911 h 6858000"/>
              <a:gd name="connsiteX26" fmla="*/ 3137118 w 12192000"/>
              <a:gd name="connsiteY26" fmla="*/ 1349891 h 6858000"/>
              <a:gd name="connsiteX27" fmla="*/ 3067309 w 12192000"/>
              <a:gd name="connsiteY27" fmla="*/ 1365102 h 6858000"/>
              <a:gd name="connsiteX28" fmla="*/ 3096243 w 12192000"/>
              <a:gd name="connsiteY28" fmla="*/ 1467292 h 6858000"/>
              <a:gd name="connsiteX29" fmla="*/ 3468716 w 12192000"/>
              <a:gd name="connsiteY29" fmla="*/ 1599125 h 6858000"/>
              <a:gd name="connsiteX30" fmla="*/ 3502241 w 12192000"/>
              <a:gd name="connsiteY30" fmla="*/ 1642029 h 6858000"/>
              <a:gd name="connsiteX31" fmla="*/ 3457692 w 12192000"/>
              <a:gd name="connsiteY31" fmla="*/ 1672453 h 6858000"/>
              <a:gd name="connsiteX32" fmla="*/ 3337362 w 12192000"/>
              <a:gd name="connsiteY32" fmla="*/ 1688053 h 6858000"/>
              <a:gd name="connsiteX33" fmla="*/ 3505915 w 12192000"/>
              <a:gd name="connsiteY33" fmla="*/ 1834318 h 6858000"/>
              <a:gd name="connsiteX34" fmla="*/ 3567458 w 12192000"/>
              <a:gd name="connsiteY34" fmla="*/ 1874880 h 6858000"/>
              <a:gd name="connsiteX35" fmla="*/ 3672634 w 12192000"/>
              <a:gd name="connsiteY35" fmla="*/ 1937678 h 6858000"/>
              <a:gd name="connsiteX36" fmla="*/ 3674470 w 12192000"/>
              <a:gd name="connsiteY36" fmla="*/ 1956789 h 6858000"/>
              <a:gd name="connsiteX37" fmla="*/ 3531176 w 12192000"/>
              <a:gd name="connsiteY37" fmla="*/ 2024266 h 6858000"/>
              <a:gd name="connsiteX38" fmla="*/ 3272604 w 12192000"/>
              <a:gd name="connsiteY38" fmla="*/ 2005933 h 6858000"/>
              <a:gd name="connsiteX39" fmla="*/ 3654720 w 12192000"/>
              <a:gd name="connsiteY39" fmla="*/ 2106564 h 6858000"/>
              <a:gd name="connsiteX40" fmla="*/ 2417892 w 12192000"/>
              <a:gd name="connsiteY40" fmla="*/ 1866690 h 6858000"/>
              <a:gd name="connsiteX41" fmla="*/ 2496888 w 12192000"/>
              <a:gd name="connsiteY41" fmla="*/ 1929487 h 6858000"/>
              <a:gd name="connsiteX42" fmla="*/ 2929526 w 12192000"/>
              <a:gd name="connsiteY42" fmla="*/ 2094862 h 6858000"/>
              <a:gd name="connsiteX43" fmla="*/ 3052152 w 12192000"/>
              <a:gd name="connsiteY43" fmla="*/ 2198613 h 6858000"/>
              <a:gd name="connsiteX44" fmla="*/ 3180748 w 12192000"/>
              <a:gd name="connsiteY44" fmla="*/ 2255948 h 6858000"/>
              <a:gd name="connsiteX45" fmla="*/ 3361244 w 12192000"/>
              <a:gd name="connsiteY45" fmla="*/ 2254777 h 6858000"/>
              <a:gd name="connsiteX46" fmla="*/ 3489382 w 12192000"/>
              <a:gd name="connsiteY46" fmla="*/ 2342926 h 6858000"/>
              <a:gd name="connsiteX47" fmla="*/ 3355733 w 12192000"/>
              <a:gd name="connsiteY47" fmla="*/ 2361649 h 6858000"/>
              <a:gd name="connsiteX48" fmla="*/ 3199121 w 12192000"/>
              <a:gd name="connsiteY48" fmla="*/ 2347216 h 6858000"/>
              <a:gd name="connsiteX49" fmla="*/ 2861091 w 12192000"/>
              <a:gd name="connsiteY49" fmla="*/ 2351896 h 6858000"/>
              <a:gd name="connsiteX50" fmla="*/ 2667278 w 12192000"/>
              <a:gd name="connsiteY50" fmla="*/ 2369058 h 6858000"/>
              <a:gd name="connsiteX51" fmla="*/ 2221781 w 12192000"/>
              <a:gd name="connsiteY51" fmla="*/ 2339805 h 6858000"/>
              <a:gd name="connsiteX52" fmla="*/ 2247961 w 12192000"/>
              <a:gd name="connsiteY52" fmla="*/ 2414693 h 6858000"/>
              <a:gd name="connsiteX53" fmla="*/ 2231425 w 12192000"/>
              <a:gd name="connsiteY53" fmla="*/ 2479828 h 6858000"/>
              <a:gd name="connsiteX54" fmla="*/ 2224996 w 12192000"/>
              <a:gd name="connsiteY54" fmla="*/ 2621414 h 6858000"/>
              <a:gd name="connsiteX55" fmla="*/ 2229131 w 12192000"/>
              <a:gd name="connsiteY55" fmla="*/ 2644426 h 6858000"/>
              <a:gd name="connsiteX56" fmla="*/ 2129466 w 12192000"/>
              <a:gd name="connsiteY56" fmla="*/ 2659247 h 6858000"/>
              <a:gd name="connsiteX57" fmla="*/ 2723312 w 12192000"/>
              <a:gd name="connsiteY57" fmla="*/ 2953726 h 6858000"/>
              <a:gd name="connsiteX58" fmla="*/ 2326496 w 12192000"/>
              <a:gd name="connsiteY58" fmla="*/ 2878838 h 6858000"/>
              <a:gd name="connsiteX59" fmla="*/ 2272759 w 12192000"/>
              <a:gd name="connsiteY59" fmla="*/ 3002480 h 6858000"/>
              <a:gd name="connsiteX60" fmla="*/ 2459226 w 12192000"/>
              <a:gd name="connsiteY60" fmla="*/ 3112471 h 6858000"/>
              <a:gd name="connsiteX61" fmla="*/ 2528117 w 12192000"/>
              <a:gd name="connsiteY61" fmla="*/ 3330111 h 6858000"/>
              <a:gd name="connsiteX62" fmla="*/ 2494590 w 12192000"/>
              <a:gd name="connsiteY62" fmla="*/ 3529029 h 6858000"/>
              <a:gd name="connsiteX63" fmla="*/ 2414677 w 12192000"/>
              <a:gd name="connsiteY63" fmla="*/ 3592215 h 6858000"/>
              <a:gd name="connsiteX64" fmla="*/ 2298940 w 12192000"/>
              <a:gd name="connsiteY64" fmla="*/ 3705716 h 6858000"/>
              <a:gd name="connsiteX65" fmla="*/ 2227294 w 12192000"/>
              <a:gd name="connsiteY65" fmla="*/ 3775921 h 6858000"/>
              <a:gd name="connsiteX66" fmla="*/ 1978366 w 12192000"/>
              <a:gd name="connsiteY66" fmla="*/ 3748620 h 6858000"/>
              <a:gd name="connsiteX67" fmla="*/ 2310421 w 12192000"/>
              <a:gd name="connsiteY67" fmla="*/ 3926868 h 6858000"/>
              <a:gd name="connsiteX68" fmla="*/ 2041285 w 12192000"/>
              <a:gd name="connsiteY68" fmla="*/ 3904635 h 6858000"/>
              <a:gd name="connsiteX69" fmla="*/ 1953565 w 12192000"/>
              <a:gd name="connsiteY69" fmla="*/ 3917116 h 6858000"/>
              <a:gd name="connsiteX70" fmla="*/ 2003623 w 12192000"/>
              <a:gd name="connsiteY70" fmla="*/ 3974842 h 6858000"/>
              <a:gd name="connsiteX71" fmla="*/ 2201114 w 12192000"/>
              <a:gd name="connsiteY71" fmla="*/ 4072742 h 6858000"/>
              <a:gd name="connsiteX72" fmla="*/ 2608032 w 12192000"/>
              <a:gd name="connsiteY72" fmla="*/ 4337967 h 6858000"/>
              <a:gd name="connsiteX73" fmla="*/ 2213973 w 12192000"/>
              <a:gd name="connsiteY73" fmla="*/ 4216277 h 6858000"/>
              <a:gd name="connsiteX74" fmla="*/ 2629158 w 12192000"/>
              <a:gd name="connsiteY74" fmla="*/ 4488911 h 6858000"/>
              <a:gd name="connsiteX75" fmla="*/ 2721471 w 12192000"/>
              <a:gd name="connsiteY75" fmla="*/ 4579399 h 6858000"/>
              <a:gd name="connsiteX76" fmla="*/ 2907939 w 12192000"/>
              <a:gd name="connsiteY76" fmla="*/ 4804062 h 6858000"/>
              <a:gd name="connsiteX77" fmla="*/ 2898753 w 12192000"/>
              <a:gd name="connsiteY77" fmla="*/ 4829414 h 6858000"/>
              <a:gd name="connsiteX78" fmla="*/ 2683352 w 12192000"/>
              <a:gd name="connsiteY78" fmla="*/ 4793141 h 6858000"/>
              <a:gd name="connsiteX79" fmla="*/ 2962594 w 12192000"/>
              <a:gd name="connsiteY79" fmla="*/ 4981920 h 6858000"/>
              <a:gd name="connsiteX80" fmla="*/ 3251019 w 12192000"/>
              <a:gd name="connsiteY80" fmla="*/ 5127012 h 6858000"/>
              <a:gd name="connsiteX81" fmla="*/ 3046180 w 12192000"/>
              <a:gd name="connsiteY81" fmla="*/ 5104781 h 6858000"/>
              <a:gd name="connsiteX82" fmla="*/ 2764646 w 12192000"/>
              <a:gd name="connsiteY82" fmla="*/ 5021703 h 6858000"/>
              <a:gd name="connsiteX83" fmla="*/ 2666820 w 12192000"/>
              <a:gd name="connsiteY83" fmla="*/ 5052905 h 6858000"/>
              <a:gd name="connsiteX84" fmla="*/ 2933657 w 12192000"/>
              <a:gd name="connsiteY84" fmla="*/ 5190198 h 6858000"/>
              <a:gd name="connsiteX85" fmla="*/ 3086598 w 12192000"/>
              <a:gd name="connsiteY85" fmla="*/ 5253776 h 6858000"/>
              <a:gd name="connsiteX86" fmla="*/ 3147680 w 12192000"/>
              <a:gd name="connsiteY86" fmla="*/ 5302531 h 6858000"/>
              <a:gd name="connsiteX87" fmla="*/ 3322204 w 12192000"/>
              <a:gd name="connsiteY87" fmla="*/ 5476487 h 6858000"/>
              <a:gd name="connsiteX88" fmla="*/ 3834758 w 12192000"/>
              <a:gd name="connsiteY88" fmla="*/ 5666434 h 6858000"/>
              <a:gd name="connsiteX89" fmla="*/ 4314240 w 12192000"/>
              <a:gd name="connsiteY89" fmla="*/ 5902409 h 6858000"/>
              <a:gd name="connsiteX90" fmla="*/ 4688552 w 12192000"/>
              <a:gd name="connsiteY90" fmla="*/ 6049453 h 6858000"/>
              <a:gd name="connsiteX91" fmla="*/ 5634660 w 12192000"/>
              <a:gd name="connsiteY91" fmla="*/ 6238620 h 6858000"/>
              <a:gd name="connsiteX92" fmla="*/ 9222980 w 12192000"/>
              <a:gd name="connsiteY92" fmla="*/ 4955397 h 6858000"/>
              <a:gd name="connsiteX93" fmla="*/ 9268448 w 12192000"/>
              <a:gd name="connsiteY93" fmla="*/ 4917173 h 6858000"/>
              <a:gd name="connsiteX94" fmla="*/ 9442512 w 12192000"/>
              <a:gd name="connsiteY94" fmla="*/ 4773251 h 6858000"/>
              <a:gd name="connsiteX95" fmla="*/ 9590400 w 12192000"/>
              <a:gd name="connsiteY95" fmla="*/ 4643756 h 6858000"/>
              <a:gd name="connsiteX96" fmla="*/ 9513242 w 12192000"/>
              <a:gd name="connsiteY96" fmla="*/ 4600073 h 6858000"/>
              <a:gd name="connsiteX97" fmla="*/ 9617498 w 12192000"/>
              <a:gd name="connsiteY97" fmla="*/ 4476430 h 6858000"/>
              <a:gd name="connsiteX98" fmla="*/ 9949094 w 12192000"/>
              <a:gd name="connsiteY98" fmla="*/ 4095364 h 6858000"/>
              <a:gd name="connsiteX99" fmla="*/ 10094686 w 12192000"/>
              <a:gd name="connsiteY99" fmla="*/ 4011507 h 6858000"/>
              <a:gd name="connsiteX100" fmla="*/ 10271967 w 12192000"/>
              <a:gd name="connsiteY100" fmla="*/ 3800497 h 6858000"/>
              <a:gd name="connsiteX101" fmla="*/ 10297226 w 12192000"/>
              <a:gd name="connsiteY101" fmla="*/ 3751742 h 6858000"/>
              <a:gd name="connsiteX102" fmla="*/ 10260943 w 12192000"/>
              <a:gd name="connsiteY102" fmla="*/ 3689723 h 6858000"/>
              <a:gd name="connsiteX103" fmla="*/ 10233847 w 12192000"/>
              <a:gd name="connsiteY103" fmla="*/ 3627319 h 6858000"/>
              <a:gd name="connsiteX104" fmla="*/ 10269209 w 12192000"/>
              <a:gd name="connsiteY104" fmla="*/ 3608986 h 6858000"/>
              <a:gd name="connsiteX105" fmla="*/ 10496550 w 12192000"/>
              <a:gd name="connsiteY105" fmla="*/ 3577393 h 6858000"/>
              <a:gd name="connsiteX106" fmla="*/ 10364738 w 12192000"/>
              <a:gd name="connsiteY106" fmla="*/ 3458823 h 6858000"/>
              <a:gd name="connsiteX107" fmla="*/ 10132346 w 12192000"/>
              <a:gd name="connsiteY107" fmla="*/ 3282137 h 6858000"/>
              <a:gd name="connsiteX108" fmla="*/ 10026712 w 12192000"/>
              <a:gd name="connsiteY108" fmla="*/ 3156543 h 6858000"/>
              <a:gd name="connsiteX109" fmla="*/ 10014312 w 12192000"/>
              <a:gd name="connsiteY109" fmla="*/ 3044213 h 6858000"/>
              <a:gd name="connsiteX110" fmla="*/ 9806718 w 12192000"/>
              <a:gd name="connsiteY110" fmla="*/ 2977907 h 6858000"/>
              <a:gd name="connsiteX111" fmla="*/ 10001912 w 12192000"/>
              <a:gd name="connsiteY111" fmla="*/ 2740374 h 6858000"/>
              <a:gd name="connsiteX112" fmla="*/ 10021662 w 12192000"/>
              <a:gd name="connsiteY112" fmla="*/ 2691231 h 6858000"/>
              <a:gd name="connsiteX113" fmla="*/ 9904546 w 12192000"/>
              <a:gd name="connsiteY113" fmla="*/ 2515322 h 6858000"/>
              <a:gd name="connsiteX114" fmla="*/ 9885256 w 12192000"/>
              <a:gd name="connsiteY114" fmla="*/ 2487240 h 6858000"/>
              <a:gd name="connsiteX115" fmla="*/ 9842085 w 12192000"/>
              <a:gd name="connsiteY115" fmla="*/ 2431074 h 6858000"/>
              <a:gd name="connsiteX116" fmla="*/ 9718078 w 12192000"/>
              <a:gd name="connsiteY116" fmla="*/ 2417424 h 6858000"/>
              <a:gd name="connsiteX117" fmla="*/ 9782378 w 12192000"/>
              <a:gd name="connsiteY117" fmla="*/ 2377641 h 6858000"/>
              <a:gd name="connsiteX118" fmla="*/ 9907302 w 12192000"/>
              <a:gd name="connsiteY118" fmla="*/ 2243078 h 6858000"/>
              <a:gd name="connsiteX119" fmla="*/ 9824171 w 12192000"/>
              <a:gd name="connsiteY119" fmla="*/ 2114365 h 6858000"/>
              <a:gd name="connsiteX120" fmla="*/ 9818662 w 12192000"/>
              <a:gd name="connsiteY120" fmla="*/ 2043377 h 6858000"/>
              <a:gd name="connsiteX121" fmla="*/ 9958740 w 12192000"/>
              <a:gd name="connsiteY121" fmla="*/ 1952499 h 6858000"/>
              <a:gd name="connsiteX122" fmla="*/ 10064374 w 12192000"/>
              <a:gd name="connsiteY122" fmla="*/ 1916615 h 6858000"/>
              <a:gd name="connsiteX123" fmla="*/ 10113055 w 12192000"/>
              <a:gd name="connsiteY123" fmla="*/ 1865131 h 6858000"/>
              <a:gd name="connsiteX124" fmla="*/ 10055646 w 12192000"/>
              <a:gd name="connsiteY124" fmla="*/ 1822227 h 6858000"/>
              <a:gd name="connsiteX125" fmla="*/ 9800748 w 12192000"/>
              <a:gd name="connsiteY125" fmla="*/ 1720036 h 6858000"/>
              <a:gd name="connsiteX126" fmla="*/ 9938071 w 12192000"/>
              <a:gd name="connsiteY126" fmla="*/ 1634617 h 6858000"/>
              <a:gd name="connsiteX127" fmla="*/ 9220224 w 12192000"/>
              <a:gd name="connsiteY127" fmla="*/ 1231709 h 6858000"/>
              <a:gd name="connsiteX128" fmla="*/ 9133419 w 12192000"/>
              <a:gd name="connsiteY128" fmla="*/ 1170083 h 6858000"/>
              <a:gd name="connsiteX129" fmla="*/ 8672768 w 12192000"/>
              <a:gd name="connsiteY129" fmla="*/ 1020699 h 6858000"/>
              <a:gd name="connsiteX130" fmla="*/ 8198797 w 12192000"/>
              <a:gd name="connsiteY130" fmla="*/ 915000 h 6858000"/>
              <a:gd name="connsiteX131" fmla="*/ 8528095 w 12192000"/>
              <a:gd name="connsiteY131" fmla="*/ 691898 h 6858000"/>
              <a:gd name="connsiteX132" fmla="*/ 8025190 w 12192000"/>
              <a:gd name="connsiteY132" fmla="*/ 640021 h 6858000"/>
              <a:gd name="connsiteX133" fmla="*/ 7976047 w 12192000"/>
              <a:gd name="connsiteY133" fmla="*/ 641584 h 6858000"/>
              <a:gd name="connsiteX134" fmla="*/ 6988604 w 12192000"/>
              <a:gd name="connsiteY134" fmla="*/ 607260 h 6858000"/>
              <a:gd name="connsiteX135" fmla="*/ 5573116 w 12192000"/>
              <a:gd name="connsiteY135" fmla="*/ 493368 h 6858000"/>
              <a:gd name="connsiteX136" fmla="*/ 4401503 w 12192000"/>
              <a:gd name="connsiteY136" fmla="*/ 425112 h 6858000"/>
              <a:gd name="connsiteX137" fmla="*/ 3154109 w 12192000"/>
              <a:gd name="connsiteY137" fmla="*/ 292499 h 6858000"/>
              <a:gd name="connsiteX138" fmla="*/ 3094406 w 12192000"/>
              <a:gd name="connsiteY138" fmla="*/ 283966 h 6858000"/>
              <a:gd name="connsiteX139" fmla="*/ 0 w 12192000"/>
              <a:gd name="connsiteY139" fmla="*/ 0 h 6858000"/>
              <a:gd name="connsiteX140" fmla="*/ 12192000 w 12192000"/>
              <a:gd name="connsiteY140" fmla="*/ 0 h 6858000"/>
              <a:gd name="connsiteX141" fmla="*/ 12192000 w 12192000"/>
              <a:gd name="connsiteY141" fmla="*/ 6858000 h 6858000"/>
              <a:gd name="connsiteX142" fmla="*/ 0 w 12192000"/>
              <a:gd name="connsiteY1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2192000" h="6858000">
                <a:moveTo>
                  <a:pt x="3094406" y="283966"/>
                </a:moveTo>
                <a:cubicBezTo>
                  <a:pt x="3074312" y="283528"/>
                  <a:pt x="3054907" y="288795"/>
                  <a:pt x="3038833" y="309661"/>
                </a:cubicBezTo>
                <a:cubicBezTo>
                  <a:pt x="3124259" y="364657"/>
                  <a:pt x="3233105" y="343983"/>
                  <a:pt x="3348384" y="406000"/>
                </a:cubicBezTo>
                <a:cubicBezTo>
                  <a:pt x="3161001" y="386497"/>
                  <a:pt x="3012653" y="370896"/>
                  <a:pt x="2864309" y="355295"/>
                </a:cubicBezTo>
                <a:cubicBezTo>
                  <a:pt x="2861553" y="366216"/>
                  <a:pt x="2858796" y="377136"/>
                  <a:pt x="2856039" y="388058"/>
                </a:cubicBezTo>
                <a:cubicBezTo>
                  <a:pt x="3045722" y="411070"/>
                  <a:pt x="3221166" y="470356"/>
                  <a:pt x="3405794" y="512089"/>
                </a:cubicBezTo>
                <a:cubicBezTo>
                  <a:pt x="3388799" y="537835"/>
                  <a:pt x="3371808" y="532763"/>
                  <a:pt x="3356651" y="531204"/>
                </a:cubicBezTo>
                <a:cubicBezTo>
                  <a:pt x="3257907" y="521062"/>
                  <a:pt x="3159164" y="510922"/>
                  <a:pt x="3064552" y="483228"/>
                </a:cubicBezTo>
                <a:cubicBezTo>
                  <a:pt x="3043427" y="476987"/>
                  <a:pt x="3017704" y="476987"/>
                  <a:pt x="3005765" y="495708"/>
                </a:cubicBezTo>
                <a:cubicBezTo>
                  <a:pt x="2988771" y="522231"/>
                  <a:pt x="3013113" y="539393"/>
                  <a:pt x="3034700" y="553823"/>
                </a:cubicBezTo>
                <a:cubicBezTo>
                  <a:pt x="3072360" y="578787"/>
                  <a:pt x="3117827" y="571767"/>
                  <a:pt x="3161459" y="576445"/>
                </a:cubicBezTo>
                <a:cubicBezTo>
                  <a:pt x="3277655" y="588537"/>
                  <a:pt x="3333228" y="626370"/>
                  <a:pt x="3358949" y="712961"/>
                </a:cubicBezTo>
                <a:cubicBezTo>
                  <a:pt x="3256987" y="677857"/>
                  <a:pt x="3158703" y="721151"/>
                  <a:pt x="3059960" y="696576"/>
                </a:cubicBezTo>
                <a:cubicBezTo>
                  <a:pt x="3034240" y="690338"/>
                  <a:pt x="2993364" y="699698"/>
                  <a:pt x="3007143" y="729732"/>
                </a:cubicBezTo>
                <a:cubicBezTo>
                  <a:pt x="3020003" y="757814"/>
                  <a:pt x="3062716" y="778096"/>
                  <a:pt x="2986935" y="772635"/>
                </a:cubicBezTo>
                <a:cubicBezTo>
                  <a:pt x="2932740" y="768735"/>
                  <a:pt x="2826647" y="800329"/>
                  <a:pt x="2871197" y="808127"/>
                </a:cubicBezTo>
                <a:cubicBezTo>
                  <a:pt x="2927228" y="817881"/>
                  <a:pt x="2981883" y="831921"/>
                  <a:pt x="3053071" y="847913"/>
                </a:cubicBezTo>
                <a:cubicBezTo>
                  <a:pt x="2974533" y="874043"/>
                  <a:pt x="2918042" y="868584"/>
                  <a:pt x="2858796" y="847913"/>
                </a:cubicBezTo>
                <a:cubicBezTo>
                  <a:pt x="2787150" y="822949"/>
                  <a:pt x="2693916" y="792528"/>
                  <a:pt x="2635588" y="820611"/>
                </a:cubicBezTo>
                <a:cubicBezTo>
                  <a:pt x="2548326" y="862734"/>
                  <a:pt x="2475760" y="836211"/>
                  <a:pt x="2397683" y="829190"/>
                </a:cubicBezTo>
                <a:cubicBezTo>
                  <a:pt x="2238775" y="814759"/>
                  <a:pt x="2081241" y="790576"/>
                  <a:pt x="1921874" y="778877"/>
                </a:cubicBezTo>
                <a:cubicBezTo>
                  <a:pt x="1858036" y="774195"/>
                  <a:pt x="1789143" y="751964"/>
                  <a:pt x="1695450" y="782386"/>
                </a:cubicBezTo>
                <a:cubicBezTo>
                  <a:pt x="2119822" y="938012"/>
                  <a:pt x="2575423" y="928262"/>
                  <a:pt x="2954324" y="1120940"/>
                </a:cubicBezTo>
                <a:cubicBezTo>
                  <a:pt x="2938251" y="1139269"/>
                  <a:pt x="2856502" y="1191535"/>
                  <a:pt x="2890028" y="1195435"/>
                </a:cubicBezTo>
                <a:cubicBezTo>
                  <a:pt x="2984178" y="1206748"/>
                  <a:pt x="3067767" y="1244971"/>
                  <a:pt x="3153652" y="1276563"/>
                </a:cubicBezTo>
                <a:cubicBezTo>
                  <a:pt x="3190855" y="1290216"/>
                  <a:pt x="3235862" y="1308157"/>
                  <a:pt x="3218410" y="1356911"/>
                </a:cubicBezTo>
                <a:cubicBezTo>
                  <a:pt x="3186719" y="1370562"/>
                  <a:pt x="3163296" y="1351451"/>
                  <a:pt x="3137118" y="1349891"/>
                </a:cubicBezTo>
                <a:cubicBezTo>
                  <a:pt x="3110480" y="1348331"/>
                  <a:pt x="3050773" y="1358471"/>
                  <a:pt x="3067309" y="1365102"/>
                </a:cubicBezTo>
                <a:cubicBezTo>
                  <a:pt x="3142629" y="1395136"/>
                  <a:pt x="3007143" y="1467292"/>
                  <a:pt x="3096243" y="1467292"/>
                </a:cubicBezTo>
                <a:cubicBezTo>
                  <a:pt x="3245506" y="1467681"/>
                  <a:pt x="3324961" y="1595613"/>
                  <a:pt x="3468716" y="1599125"/>
                </a:cubicBezTo>
                <a:cubicBezTo>
                  <a:pt x="3491677" y="1599513"/>
                  <a:pt x="3502700" y="1622137"/>
                  <a:pt x="3502241" y="1642029"/>
                </a:cubicBezTo>
                <a:cubicBezTo>
                  <a:pt x="3502241" y="1665822"/>
                  <a:pt x="3481116" y="1670112"/>
                  <a:pt x="3457692" y="1672453"/>
                </a:cubicBezTo>
                <a:cubicBezTo>
                  <a:pt x="3421868" y="1675962"/>
                  <a:pt x="3384667" y="1642029"/>
                  <a:pt x="3337362" y="1688053"/>
                </a:cubicBezTo>
                <a:cubicBezTo>
                  <a:pt x="3422329" y="1714966"/>
                  <a:pt x="3507294" y="1741878"/>
                  <a:pt x="3505915" y="1834318"/>
                </a:cubicBezTo>
                <a:cubicBezTo>
                  <a:pt x="3505457" y="1859279"/>
                  <a:pt x="3540820" y="1868640"/>
                  <a:pt x="3567458" y="1874880"/>
                </a:cubicBezTo>
                <a:cubicBezTo>
                  <a:pt x="3611549" y="1885023"/>
                  <a:pt x="3648750" y="1902965"/>
                  <a:pt x="3672634" y="1937678"/>
                </a:cubicBezTo>
                <a:cubicBezTo>
                  <a:pt x="3672172" y="1944308"/>
                  <a:pt x="3671715" y="1951329"/>
                  <a:pt x="3674470" y="1956789"/>
                </a:cubicBezTo>
                <a:cubicBezTo>
                  <a:pt x="3666664" y="2040646"/>
                  <a:pt x="3602363" y="2038306"/>
                  <a:pt x="3531176" y="2024266"/>
                </a:cubicBezTo>
                <a:cubicBezTo>
                  <a:pt x="3446211" y="2007103"/>
                  <a:pt x="3362164" y="1975900"/>
                  <a:pt x="3272604" y="2005933"/>
                </a:cubicBezTo>
                <a:cubicBezTo>
                  <a:pt x="3398905" y="2046107"/>
                  <a:pt x="3536229" y="2049228"/>
                  <a:pt x="3654720" y="2106564"/>
                </a:cubicBezTo>
                <a:cubicBezTo>
                  <a:pt x="3221166" y="2117095"/>
                  <a:pt x="2838130" y="1936116"/>
                  <a:pt x="2417892" y="1866690"/>
                </a:cubicBezTo>
                <a:cubicBezTo>
                  <a:pt x="2432130" y="1913105"/>
                  <a:pt x="2466114" y="1922465"/>
                  <a:pt x="2496888" y="1929487"/>
                </a:cubicBezTo>
                <a:cubicBezTo>
                  <a:pt x="2652123" y="1964590"/>
                  <a:pt x="2788067" y="2034408"/>
                  <a:pt x="2929526" y="2094862"/>
                </a:cubicBezTo>
                <a:cubicBezTo>
                  <a:pt x="2987851" y="2119825"/>
                  <a:pt x="3030106" y="2144789"/>
                  <a:pt x="3052152" y="2198613"/>
                </a:cubicBezTo>
                <a:cubicBezTo>
                  <a:pt x="3071903" y="2247367"/>
                  <a:pt x="3110021" y="2269990"/>
                  <a:pt x="3180748" y="2255948"/>
                </a:cubicBezTo>
                <a:cubicBezTo>
                  <a:pt x="3238157" y="2244246"/>
                  <a:pt x="3301078" y="2250487"/>
                  <a:pt x="3361244" y="2254777"/>
                </a:cubicBezTo>
                <a:cubicBezTo>
                  <a:pt x="3430596" y="2259459"/>
                  <a:pt x="3508213" y="2314455"/>
                  <a:pt x="3489382" y="2342926"/>
                </a:cubicBezTo>
                <a:cubicBezTo>
                  <a:pt x="3457233" y="2391292"/>
                  <a:pt x="3403498" y="2367110"/>
                  <a:pt x="3355733" y="2361649"/>
                </a:cubicBezTo>
                <a:cubicBezTo>
                  <a:pt x="3301537" y="2355018"/>
                  <a:pt x="3200957" y="2341367"/>
                  <a:pt x="3199121" y="2347216"/>
                </a:cubicBezTo>
                <a:cubicBezTo>
                  <a:pt x="3163754" y="2468518"/>
                  <a:pt x="2914827" y="2362819"/>
                  <a:pt x="2861091" y="2351896"/>
                </a:cubicBezTo>
                <a:cubicBezTo>
                  <a:pt x="2794038" y="2338245"/>
                  <a:pt x="2731116" y="2363208"/>
                  <a:pt x="2667278" y="2369058"/>
                </a:cubicBezTo>
                <a:cubicBezTo>
                  <a:pt x="2610328" y="2374518"/>
                  <a:pt x="2288376" y="2391292"/>
                  <a:pt x="2221781" y="2339805"/>
                </a:cubicBezTo>
                <a:cubicBezTo>
                  <a:pt x="2212595" y="2379978"/>
                  <a:pt x="2231884" y="2396361"/>
                  <a:pt x="2247961" y="2414693"/>
                </a:cubicBezTo>
                <a:cubicBezTo>
                  <a:pt x="2270465" y="2440824"/>
                  <a:pt x="2274138" y="2459157"/>
                  <a:pt x="2231425" y="2479828"/>
                </a:cubicBezTo>
                <a:cubicBezTo>
                  <a:pt x="2109717" y="2539115"/>
                  <a:pt x="2111557" y="2541065"/>
                  <a:pt x="2224996" y="2621414"/>
                </a:cubicBezTo>
                <a:cubicBezTo>
                  <a:pt x="2230509" y="2624923"/>
                  <a:pt x="2228211" y="2636624"/>
                  <a:pt x="2229131" y="2644426"/>
                </a:cubicBezTo>
                <a:cubicBezTo>
                  <a:pt x="2199276" y="2656906"/>
                  <a:pt x="2164373" y="2625703"/>
                  <a:pt x="2129466" y="2659247"/>
                </a:cubicBezTo>
                <a:cubicBezTo>
                  <a:pt x="2281487" y="2806680"/>
                  <a:pt x="2513421" y="2842953"/>
                  <a:pt x="2723312" y="2953726"/>
                </a:cubicBezTo>
                <a:cubicBezTo>
                  <a:pt x="2553377" y="2990389"/>
                  <a:pt x="2451419" y="2862456"/>
                  <a:pt x="2326496" y="2878838"/>
                </a:cubicBezTo>
                <a:cubicBezTo>
                  <a:pt x="2264036" y="2919012"/>
                  <a:pt x="2449582" y="2983367"/>
                  <a:pt x="2272759" y="3002480"/>
                </a:cubicBezTo>
                <a:cubicBezTo>
                  <a:pt x="2349461" y="3037583"/>
                  <a:pt x="2406411" y="3071905"/>
                  <a:pt x="2459226" y="3112471"/>
                </a:cubicBezTo>
                <a:cubicBezTo>
                  <a:pt x="2553377" y="3185016"/>
                  <a:pt x="2571749" y="3232602"/>
                  <a:pt x="2528117" y="3330111"/>
                </a:cubicBezTo>
                <a:cubicBezTo>
                  <a:pt x="2499642" y="3394076"/>
                  <a:pt x="2457848" y="3452973"/>
                  <a:pt x="2494590" y="3529029"/>
                </a:cubicBezTo>
                <a:cubicBezTo>
                  <a:pt x="2520308" y="3581294"/>
                  <a:pt x="2510206" y="3615617"/>
                  <a:pt x="2414677" y="3592215"/>
                </a:cubicBezTo>
                <a:cubicBezTo>
                  <a:pt x="2311799" y="3567251"/>
                  <a:pt x="2273221" y="3614057"/>
                  <a:pt x="2298940" y="3705716"/>
                </a:cubicBezTo>
                <a:cubicBezTo>
                  <a:pt x="2315473" y="3764612"/>
                  <a:pt x="2298020" y="3782553"/>
                  <a:pt x="2227294" y="3775921"/>
                </a:cubicBezTo>
                <a:cubicBezTo>
                  <a:pt x="2149215" y="3768512"/>
                  <a:pt x="2074811" y="3729898"/>
                  <a:pt x="1978366" y="3748620"/>
                </a:cubicBezTo>
                <a:cubicBezTo>
                  <a:pt x="2055522" y="3855492"/>
                  <a:pt x="2220403" y="3825068"/>
                  <a:pt x="2310421" y="3926868"/>
                </a:cubicBezTo>
                <a:cubicBezTo>
                  <a:pt x="2202950" y="3927259"/>
                  <a:pt x="2120739" y="3926868"/>
                  <a:pt x="2041285" y="3904635"/>
                </a:cubicBezTo>
                <a:cubicBezTo>
                  <a:pt x="2008216" y="3895664"/>
                  <a:pt x="1971934" y="3886305"/>
                  <a:pt x="1953565" y="3917116"/>
                </a:cubicBezTo>
                <a:cubicBezTo>
                  <a:pt x="1931978" y="3954170"/>
                  <a:pt x="1976527" y="3968211"/>
                  <a:pt x="2003623" y="3974842"/>
                </a:cubicBezTo>
                <a:cubicBezTo>
                  <a:pt x="2079866" y="3993563"/>
                  <a:pt x="2138192" y="4038028"/>
                  <a:pt x="2201114" y="4072742"/>
                </a:cubicBezTo>
                <a:cubicBezTo>
                  <a:pt x="2339356" y="4148800"/>
                  <a:pt x="2490917" y="4212375"/>
                  <a:pt x="2608032" y="4337967"/>
                </a:cubicBezTo>
                <a:cubicBezTo>
                  <a:pt x="2460606" y="4305983"/>
                  <a:pt x="2350838" y="4231487"/>
                  <a:pt x="2213973" y="4216277"/>
                </a:cubicBezTo>
                <a:cubicBezTo>
                  <a:pt x="2332467" y="4330557"/>
                  <a:pt x="2484945" y="4405834"/>
                  <a:pt x="2629158" y="4488911"/>
                </a:cubicBezTo>
                <a:cubicBezTo>
                  <a:pt x="2670494" y="4512315"/>
                  <a:pt x="2712289" y="4528306"/>
                  <a:pt x="2721471" y="4579399"/>
                </a:cubicBezTo>
                <a:cubicBezTo>
                  <a:pt x="2739385" y="4678470"/>
                  <a:pt x="2793121" y="4760378"/>
                  <a:pt x="2907939" y="4804062"/>
                </a:cubicBezTo>
                <a:cubicBezTo>
                  <a:pt x="2908859" y="4804452"/>
                  <a:pt x="2902428" y="4819274"/>
                  <a:pt x="2898753" y="4829414"/>
                </a:cubicBezTo>
                <a:cubicBezTo>
                  <a:pt x="2828485" y="4832536"/>
                  <a:pt x="2772912" y="4774028"/>
                  <a:pt x="2683352" y="4793141"/>
                </a:cubicBezTo>
                <a:cubicBezTo>
                  <a:pt x="2769239" y="4872708"/>
                  <a:pt x="2840885" y="4944087"/>
                  <a:pt x="2962594" y="4981920"/>
                </a:cubicBezTo>
                <a:cubicBezTo>
                  <a:pt x="3059960" y="5011952"/>
                  <a:pt x="3180289" y="5029503"/>
                  <a:pt x="3251019" y="5127012"/>
                </a:cubicBezTo>
                <a:cubicBezTo>
                  <a:pt x="3168808" y="5146126"/>
                  <a:pt x="3107723" y="5121944"/>
                  <a:pt x="3046180" y="5104781"/>
                </a:cubicBezTo>
                <a:cubicBezTo>
                  <a:pt x="2952030" y="5078258"/>
                  <a:pt x="2858796" y="5048226"/>
                  <a:pt x="2764646" y="5021703"/>
                </a:cubicBezTo>
                <a:cubicBezTo>
                  <a:pt x="2728821" y="5011563"/>
                  <a:pt x="2689782" y="5004540"/>
                  <a:pt x="2666820" y="5052905"/>
                </a:cubicBezTo>
                <a:cubicBezTo>
                  <a:pt x="2786691" y="5063047"/>
                  <a:pt x="2858337" y="5128575"/>
                  <a:pt x="2933657" y="5190198"/>
                </a:cubicBezTo>
                <a:cubicBezTo>
                  <a:pt x="2975911" y="5224912"/>
                  <a:pt x="3010358" y="5271328"/>
                  <a:pt x="3086598" y="5253776"/>
                </a:cubicBezTo>
                <a:cubicBezTo>
                  <a:pt x="3126554" y="5244415"/>
                  <a:pt x="3151814" y="5270547"/>
                  <a:pt x="3147680" y="5302531"/>
                </a:cubicBezTo>
                <a:cubicBezTo>
                  <a:pt x="3132525" y="5415251"/>
                  <a:pt x="3225759" y="5454645"/>
                  <a:pt x="3322204" y="5476487"/>
                </a:cubicBezTo>
                <a:cubicBezTo>
                  <a:pt x="3504998" y="5517440"/>
                  <a:pt x="3657018" y="5613779"/>
                  <a:pt x="3834758" y="5666434"/>
                </a:cubicBezTo>
                <a:cubicBezTo>
                  <a:pt x="4007445" y="5717529"/>
                  <a:pt x="4141095" y="5838830"/>
                  <a:pt x="4314240" y="5902409"/>
                </a:cubicBezTo>
                <a:cubicBezTo>
                  <a:pt x="4439624" y="5948433"/>
                  <a:pt x="4559494" y="6007718"/>
                  <a:pt x="4688552" y="6049453"/>
                </a:cubicBezTo>
                <a:cubicBezTo>
                  <a:pt x="4993968" y="6148131"/>
                  <a:pt x="5305360" y="6227308"/>
                  <a:pt x="5634660" y="6238620"/>
                </a:cubicBezTo>
                <a:cubicBezTo>
                  <a:pt x="5906549" y="6247590"/>
                  <a:pt x="8264931" y="6239010"/>
                  <a:pt x="9222980" y="4955397"/>
                </a:cubicBezTo>
                <a:cubicBezTo>
                  <a:pt x="9241350" y="4949155"/>
                  <a:pt x="9262017" y="4932775"/>
                  <a:pt x="9268448" y="4917173"/>
                </a:cubicBezTo>
                <a:cubicBezTo>
                  <a:pt x="9299220" y="4844235"/>
                  <a:pt x="9374540" y="4812644"/>
                  <a:pt x="9442512" y="4773251"/>
                </a:cubicBezTo>
                <a:cubicBezTo>
                  <a:pt x="9502220" y="4738536"/>
                  <a:pt x="9565600" y="4702263"/>
                  <a:pt x="9590400" y="4643756"/>
                </a:cubicBezTo>
                <a:cubicBezTo>
                  <a:pt x="9623008" y="4565749"/>
                  <a:pt x="9530236" y="4629716"/>
                  <a:pt x="9513242" y="4600073"/>
                </a:cubicBezTo>
                <a:cubicBezTo>
                  <a:pt x="9548605" y="4559509"/>
                  <a:pt x="9603261" y="4522454"/>
                  <a:pt x="9617498" y="4476430"/>
                </a:cubicBezTo>
                <a:cubicBezTo>
                  <a:pt x="9669394" y="4310276"/>
                  <a:pt x="9781460" y="4189364"/>
                  <a:pt x="9949094" y="4095364"/>
                </a:cubicBezTo>
                <a:cubicBezTo>
                  <a:pt x="9997318" y="4068452"/>
                  <a:pt x="10029007" y="4019306"/>
                  <a:pt x="10094686" y="4011507"/>
                </a:cubicBezTo>
                <a:cubicBezTo>
                  <a:pt x="10240735" y="3994345"/>
                  <a:pt x="10194808" y="3860171"/>
                  <a:pt x="10271967" y="3800497"/>
                </a:cubicBezTo>
                <a:cubicBezTo>
                  <a:pt x="10286662" y="3789184"/>
                  <a:pt x="10299980" y="3766953"/>
                  <a:pt x="10297226" y="3751742"/>
                </a:cubicBezTo>
                <a:cubicBezTo>
                  <a:pt x="10293091" y="3729898"/>
                  <a:pt x="10275639" y="3709227"/>
                  <a:pt x="10260943" y="3689723"/>
                </a:cubicBezTo>
                <a:cubicBezTo>
                  <a:pt x="10245786" y="3670222"/>
                  <a:pt x="10222825" y="3653061"/>
                  <a:pt x="10233847" y="3627319"/>
                </a:cubicBezTo>
                <a:cubicBezTo>
                  <a:pt x="10238437" y="3616788"/>
                  <a:pt x="10235225" y="3580125"/>
                  <a:pt x="10269209" y="3608986"/>
                </a:cubicBezTo>
                <a:cubicBezTo>
                  <a:pt x="10362443" y="3688165"/>
                  <a:pt x="10416637" y="3613279"/>
                  <a:pt x="10496550" y="3577393"/>
                </a:cubicBezTo>
                <a:cubicBezTo>
                  <a:pt x="10432253" y="3540340"/>
                  <a:pt x="10374383" y="3514208"/>
                  <a:pt x="10364738" y="3458823"/>
                </a:cubicBezTo>
                <a:cubicBezTo>
                  <a:pt x="10344991" y="3344542"/>
                  <a:pt x="10260485" y="3292277"/>
                  <a:pt x="10132346" y="3282137"/>
                </a:cubicBezTo>
                <a:cubicBezTo>
                  <a:pt x="10179650" y="3171757"/>
                  <a:pt x="10179650" y="3171757"/>
                  <a:pt x="10026712" y="3156543"/>
                </a:cubicBezTo>
                <a:cubicBezTo>
                  <a:pt x="10085499" y="3086337"/>
                  <a:pt x="10085499" y="3068396"/>
                  <a:pt x="10014312" y="3044213"/>
                </a:cubicBezTo>
                <a:cubicBezTo>
                  <a:pt x="9945880" y="3021201"/>
                  <a:pt x="9870100" y="3013401"/>
                  <a:pt x="9806718" y="2977907"/>
                </a:cubicBezTo>
                <a:cubicBezTo>
                  <a:pt x="9865047" y="2888199"/>
                  <a:pt x="9881580" y="2784060"/>
                  <a:pt x="10001912" y="2740374"/>
                </a:cubicBezTo>
                <a:cubicBezTo>
                  <a:pt x="10020741" y="2733743"/>
                  <a:pt x="10033600" y="2706830"/>
                  <a:pt x="10021662" y="2691231"/>
                </a:cubicBezTo>
                <a:cubicBezTo>
                  <a:pt x="9978030" y="2634675"/>
                  <a:pt x="10040492" y="2527414"/>
                  <a:pt x="9904546" y="2515322"/>
                </a:cubicBezTo>
                <a:cubicBezTo>
                  <a:pt x="9887552" y="2514152"/>
                  <a:pt x="9871936" y="2502450"/>
                  <a:pt x="9885256" y="2487240"/>
                </a:cubicBezTo>
                <a:cubicBezTo>
                  <a:pt x="9931184" y="2434196"/>
                  <a:pt x="9875611" y="2437706"/>
                  <a:pt x="9842085" y="2431074"/>
                </a:cubicBezTo>
                <a:cubicBezTo>
                  <a:pt x="9801668" y="2422884"/>
                  <a:pt x="9755740" y="2446287"/>
                  <a:pt x="9718078" y="2417424"/>
                </a:cubicBezTo>
                <a:cubicBezTo>
                  <a:pt x="9726806" y="2386999"/>
                  <a:pt x="9759413" y="2387390"/>
                  <a:pt x="9782378" y="2377641"/>
                </a:cubicBezTo>
                <a:cubicBezTo>
                  <a:pt x="9849430" y="2349558"/>
                  <a:pt x="9904086" y="2316013"/>
                  <a:pt x="9907302" y="2243078"/>
                </a:cubicBezTo>
                <a:cubicBezTo>
                  <a:pt x="9909596" y="2184182"/>
                  <a:pt x="9916946" y="2132305"/>
                  <a:pt x="9824171" y="2114365"/>
                </a:cubicBezTo>
                <a:cubicBezTo>
                  <a:pt x="9785593" y="2106953"/>
                  <a:pt x="9796616" y="2064440"/>
                  <a:pt x="9818662" y="2043377"/>
                </a:cubicBezTo>
                <a:cubicBezTo>
                  <a:pt x="9858160" y="2005933"/>
                  <a:pt x="9890766" y="1956008"/>
                  <a:pt x="9958740" y="1952499"/>
                </a:cubicBezTo>
                <a:cubicBezTo>
                  <a:pt x="10000075" y="1950158"/>
                  <a:pt x="10031764" y="1934556"/>
                  <a:pt x="10064374" y="1916615"/>
                </a:cubicBezTo>
                <a:cubicBezTo>
                  <a:pt x="10087795" y="1903743"/>
                  <a:pt x="10115810" y="1892823"/>
                  <a:pt x="10113055" y="1865131"/>
                </a:cubicBezTo>
                <a:cubicBezTo>
                  <a:pt x="10110302" y="1838607"/>
                  <a:pt x="10083203" y="1827686"/>
                  <a:pt x="10055646" y="1822227"/>
                </a:cubicBezTo>
                <a:cubicBezTo>
                  <a:pt x="9963792" y="1804675"/>
                  <a:pt x="9877448" y="1778933"/>
                  <a:pt x="9800748" y="1720036"/>
                </a:cubicBezTo>
                <a:cubicBezTo>
                  <a:pt x="9851726" y="1688834"/>
                  <a:pt x="9900410" y="1666211"/>
                  <a:pt x="9938071" y="1634617"/>
                </a:cubicBezTo>
                <a:cubicBezTo>
                  <a:pt x="10029007" y="1558172"/>
                  <a:pt x="9258802" y="1317517"/>
                  <a:pt x="9220224" y="1231709"/>
                </a:cubicBezTo>
                <a:cubicBezTo>
                  <a:pt x="9208284" y="1205187"/>
                  <a:pt x="9167410" y="1177883"/>
                  <a:pt x="9133419" y="1170083"/>
                </a:cubicBezTo>
                <a:cubicBezTo>
                  <a:pt x="8974052" y="1133420"/>
                  <a:pt x="8835810" y="1051123"/>
                  <a:pt x="8672768" y="1020699"/>
                </a:cubicBezTo>
                <a:cubicBezTo>
                  <a:pt x="8518912" y="991837"/>
                  <a:pt x="8367350" y="953222"/>
                  <a:pt x="8198797" y="915000"/>
                </a:cubicBezTo>
                <a:cubicBezTo>
                  <a:pt x="8302134" y="819048"/>
                  <a:pt x="8485382" y="830361"/>
                  <a:pt x="8528095" y="691898"/>
                </a:cubicBezTo>
                <a:cubicBezTo>
                  <a:pt x="8361379" y="656013"/>
                  <a:pt x="8185937" y="696968"/>
                  <a:pt x="8025190" y="640021"/>
                </a:cubicBezTo>
                <a:cubicBezTo>
                  <a:pt x="8011411" y="634954"/>
                  <a:pt x="7992579" y="640021"/>
                  <a:pt x="7976047" y="641584"/>
                </a:cubicBezTo>
                <a:cubicBezTo>
                  <a:pt x="7644909" y="672005"/>
                  <a:pt x="7315149" y="645484"/>
                  <a:pt x="6988604" y="607260"/>
                </a:cubicBezTo>
                <a:cubicBezTo>
                  <a:pt x="6518305" y="552656"/>
                  <a:pt x="6046170" y="517941"/>
                  <a:pt x="5573116" y="493368"/>
                </a:cubicBezTo>
                <a:cubicBezTo>
                  <a:pt x="5182272" y="473086"/>
                  <a:pt x="4790511" y="464116"/>
                  <a:pt x="4401503" y="425112"/>
                </a:cubicBezTo>
                <a:cubicBezTo>
                  <a:pt x="3985401" y="383379"/>
                  <a:pt x="3569756" y="336184"/>
                  <a:pt x="3154109" y="292499"/>
                </a:cubicBezTo>
                <a:cubicBezTo>
                  <a:pt x="3135280" y="290549"/>
                  <a:pt x="3114499" y="284406"/>
                  <a:pt x="3094406" y="28396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download (5)">
            <a:extLst>
              <a:ext uri="{FF2B5EF4-FFF2-40B4-BE49-F238E27FC236}">
                <a16:creationId xmlns:a16="http://schemas.microsoft.com/office/drawing/2014/main" id="{E50E0AC3-8FF1-4421-BF15-7874F0AD31A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934" y="1201003"/>
            <a:ext cx="3332574" cy="410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6796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000">
        <p15:prstTrans prst="fracture"/>
      </p:transition>
    </mc:Choice>
    <mc:Fallback xmlns="">
      <p:transition spd="slow" advClick="0" advTm="2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wnload (6)">
            <a:extLst>
              <a:ext uri="{FF2B5EF4-FFF2-40B4-BE49-F238E27FC236}">
                <a16:creationId xmlns:a16="http://schemas.microsoft.com/office/drawing/2014/main" id="{E6126578-A77E-4183-99CB-D4CDA293B3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188" y="0"/>
            <a:ext cx="9191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1969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000">
        <p15:prstTrans prst="fracture"/>
      </p:transition>
    </mc:Choice>
    <mc:Fallback xmlns="">
      <p:transition spd="slow" advClick="0" advTm="2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wnload (7)">
            <a:extLst>
              <a:ext uri="{FF2B5EF4-FFF2-40B4-BE49-F238E27FC236}">
                <a16:creationId xmlns:a16="http://schemas.microsoft.com/office/drawing/2014/main" id="{CB67888E-21D1-410D-BE41-4BC4B9CA3A8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8"/>
            <a:ext cx="12192000" cy="682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896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000">
        <p15:prstTrans prst="fracture"/>
      </p:transition>
    </mc:Choice>
    <mc:Fallback xmlns="">
      <p:transition spd="slow" advClick="0" advTm="2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wnload (9)">
            <a:extLst>
              <a:ext uri="{FF2B5EF4-FFF2-40B4-BE49-F238E27FC236}">
                <a16:creationId xmlns:a16="http://schemas.microsoft.com/office/drawing/2014/main" id="{F0D75075-1F7C-40EB-95D6-2326F9D4F5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463" y="0"/>
            <a:ext cx="91090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027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000">
        <p15:prstTrans prst="fracture"/>
      </p:transition>
    </mc:Choice>
    <mc:Fallback xmlns="">
      <p:transition spd="slow" advClick="0" advTm="2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wnload (10)">
            <a:extLst>
              <a:ext uri="{FF2B5EF4-FFF2-40B4-BE49-F238E27FC236}">
                <a16:creationId xmlns:a16="http://schemas.microsoft.com/office/drawing/2014/main" id="{5DBD5C17-845A-4363-B7CC-9BD1BDD85F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575" y="0"/>
            <a:ext cx="52768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863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000">
        <p15:prstTrans prst="fracture"/>
      </p:transition>
    </mc:Choice>
    <mc:Fallback xmlns="">
      <p:transition spd="slow" advClick="0" advTm="2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6F69B8B00000578-0-image-a-73_1512387950493">
            <a:extLst>
              <a:ext uri="{FF2B5EF4-FFF2-40B4-BE49-F238E27FC236}">
                <a16:creationId xmlns:a16="http://schemas.microsoft.com/office/drawing/2014/main" id="{F1E7897C-79E1-4BD4-8C53-1BE8A04F958C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02"/>
          <a:stretch/>
        </p:blipFill>
        <p:spPr>
          <a:xfrm>
            <a:off x="3882570" y="10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360526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000">
        <p15:prstTrans prst="fracture"/>
      </p:transition>
    </mc:Choice>
    <mc:Fallback xmlns="">
      <p:transition spd="slow" advClick="0" advTm="2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D4BF0-2F55-45BD-9819-60975CF27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could possible go wrong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060E7-1669-400B-B3AB-AD45F882A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82825"/>
            <a:ext cx="10515600" cy="39526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7200" dirty="0"/>
              <a:t>Consider !? … What do all of these events have in common ???</a:t>
            </a:r>
          </a:p>
        </p:txBody>
      </p:sp>
    </p:spTree>
    <p:extLst>
      <p:ext uri="{BB962C8B-B14F-4D97-AF65-F5344CB8AC3E}">
        <p14:creationId xmlns:p14="http://schemas.microsoft.com/office/powerpoint/2010/main" val="730534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000">
        <p15:prstTrans prst="fracture"/>
      </p:transition>
    </mc:Choice>
    <mc:Fallback xmlns="">
      <p:transition spd="slow" advClick="0" advTm="2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DAAB828-02C8-4111-AC14-FF5ACEDDF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0"/>
            <a:ext cx="8797955" cy="6858000"/>
          </a:xfrm>
          <a:custGeom>
            <a:avLst/>
            <a:gdLst>
              <a:gd name="connsiteX0" fmla="*/ 1951386 w 8751613"/>
              <a:gd name="connsiteY0" fmla="*/ 0 h 6858000"/>
              <a:gd name="connsiteX1" fmla="*/ 6808636 w 8751613"/>
              <a:gd name="connsiteY1" fmla="*/ 0 h 6858000"/>
              <a:gd name="connsiteX2" fmla="*/ 6972292 w 8751613"/>
              <a:gd name="connsiteY2" fmla="*/ 272824 h 6858000"/>
              <a:gd name="connsiteX3" fmla="*/ 8684358 w 8751613"/>
              <a:gd name="connsiteY3" fmla="*/ 3126935 h 6858000"/>
              <a:gd name="connsiteX4" fmla="*/ 8684358 w 8751613"/>
              <a:gd name="connsiteY4" fmla="*/ 3731065 h 6858000"/>
              <a:gd name="connsiteX5" fmla="*/ 6813619 w 8751613"/>
              <a:gd name="connsiteY5" fmla="*/ 6849692 h 6858000"/>
              <a:gd name="connsiteX6" fmla="*/ 6808636 w 8751613"/>
              <a:gd name="connsiteY6" fmla="*/ 6858000 h 6858000"/>
              <a:gd name="connsiteX7" fmla="*/ 1951386 w 8751613"/>
              <a:gd name="connsiteY7" fmla="*/ 6858000 h 6858000"/>
              <a:gd name="connsiteX8" fmla="*/ 1787729 w 8751613"/>
              <a:gd name="connsiteY8" fmla="*/ 6585176 h 6858000"/>
              <a:gd name="connsiteX9" fmla="*/ 75663 w 8751613"/>
              <a:gd name="connsiteY9" fmla="*/ 3731065 h 6858000"/>
              <a:gd name="connsiteX10" fmla="*/ 75663 w 8751613"/>
              <a:gd name="connsiteY10" fmla="*/ 3126935 h 6858000"/>
              <a:gd name="connsiteX11" fmla="*/ 1946402 w 8751613"/>
              <a:gd name="connsiteY11" fmla="*/ 83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51613" h="6858000">
                <a:moveTo>
                  <a:pt x="1951386" y="0"/>
                </a:moveTo>
                <a:lnTo>
                  <a:pt x="6808636" y="0"/>
                </a:lnTo>
                <a:lnTo>
                  <a:pt x="6972292" y="272824"/>
                </a:lnTo>
                <a:cubicBezTo>
                  <a:pt x="8684358" y="3126935"/>
                  <a:pt x="8684358" y="3126935"/>
                  <a:pt x="8684358" y="3126935"/>
                </a:cubicBezTo>
                <a:cubicBezTo>
                  <a:pt x="8774032" y="3299544"/>
                  <a:pt x="8774032" y="3558457"/>
                  <a:pt x="8684358" y="3731065"/>
                </a:cubicBezTo>
                <a:cubicBezTo>
                  <a:pt x="7154297" y="6281764"/>
                  <a:pt x="6867411" y="6760019"/>
                  <a:pt x="6813619" y="6849692"/>
                </a:cubicBezTo>
                <a:lnTo>
                  <a:pt x="6808636" y="6858000"/>
                </a:lnTo>
                <a:lnTo>
                  <a:pt x="1951386" y="6858000"/>
                </a:lnTo>
                <a:lnTo>
                  <a:pt x="1787729" y="6585176"/>
                </a:lnTo>
                <a:cubicBezTo>
                  <a:pt x="75663" y="3731065"/>
                  <a:pt x="75663" y="3731065"/>
                  <a:pt x="75663" y="3731065"/>
                </a:cubicBezTo>
                <a:cubicBezTo>
                  <a:pt x="-25220" y="3558457"/>
                  <a:pt x="-25220" y="3299544"/>
                  <a:pt x="75663" y="3126935"/>
                </a:cubicBezTo>
                <a:cubicBezTo>
                  <a:pt x="1605724" y="576237"/>
                  <a:pt x="1892611" y="97981"/>
                  <a:pt x="1946402" y="830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download">
            <a:extLst>
              <a:ext uri="{FF2B5EF4-FFF2-40B4-BE49-F238E27FC236}">
                <a16:creationId xmlns:a16="http://schemas.microsoft.com/office/drawing/2014/main" id="{B7EA02DC-7E2A-40E4-B775-CD3403B9C8F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321" y="1112293"/>
            <a:ext cx="3470588" cy="463341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32D4553-E775-4F16-9A6F-FED8D166A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00124"/>
            <a:chExt cx="1562267" cy="1172973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50F864A1-23CF-4954-887F-3C4458622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8D313E8C-7457-407E-BDA5-EACA44D382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80883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000">
        <p15:prstTrans prst="fracture"/>
      </p:transition>
    </mc:Choice>
    <mc:Fallback xmlns="">
      <p:transition spd="slow" advClick="0" advTm="2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c708cad0af7165dceff94e0ebf24616">
            <a:extLst>
              <a:ext uri="{FF2B5EF4-FFF2-40B4-BE49-F238E27FC236}">
                <a16:creationId xmlns:a16="http://schemas.microsoft.com/office/drawing/2014/main" id="{41F4E5E2-072F-406A-AFA6-57AC40F4B0A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938" y="0"/>
            <a:ext cx="45545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67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000">
        <p15:prstTrans prst="fracture"/>
      </p:transition>
    </mc:Choice>
    <mc:Fallback xmlns="">
      <p:transition spd="slow" advClick="0" advTm="2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7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eccb8aad66e134048f6f882137292e90">
            <a:extLst>
              <a:ext uri="{FF2B5EF4-FFF2-40B4-BE49-F238E27FC236}">
                <a16:creationId xmlns:a16="http://schemas.microsoft.com/office/drawing/2014/main" id="{A6CD2EED-61E6-45A4-8184-52089D455840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16" b="4167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935765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000">
        <p15:prstTrans prst="fracture"/>
      </p:transition>
    </mc:Choice>
    <mc:Fallback xmlns="">
      <p:transition spd="slow" advClick="0" advTm="2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xampleBlogImage1A-min">
            <a:extLst>
              <a:ext uri="{FF2B5EF4-FFF2-40B4-BE49-F238E27FC236}">
                <a16:creationId xmlns:a16="http://schemas.microsoft.com/office/drawing/2014/main" id="{DF63943F-209E-491E-9427-C2862E596E3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0"/>
            <a:ext cx="118348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31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000">
        <p15:prstTrans prst="fracture"/>
      </p:transition>
    </mc:Choice>
    <mc:Fallback xmlns="">
      <p:transition spd="slow" advClick="0" advTm="2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613B4A9-1C7C-4729-A016-AB42D3979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e7844298">
            <a:extLst>
              <a:ext uri="{FF2B5EF4-FFF2-40B4-BE49-F238E27FC236}">
                <a16:creationId xmlns:a16="http://schemas.microsoft.com/office/drawing/2014/main" id="{2A805D83-C0E7-49DB-8354-F3EEAFF342F7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9" r="1" b="5028"/>
          <a:stretch/>
        </p:blipFill>
        <p:spPr>
          <a:xfrm>
            <a:off x="329316" y="10"/>
            <a:ext cx="11862684" cy="6857990"/>
          </a:xfrm>
          <a:custGeom>
            <a:avLst/>
            <a:gdLst/>
            <a:ahLst/>
            <a:cxnLst/>
            <a:rect l="l" t="t" r="r" b="b"/>
            <a:pathLst>
              <a:path w="11862684" h="6858000">
                <a:moveTo>
                  <a:pt x="1047342" y="0"/>
                </a:moveTo>
                <a:lnTo>
                  <a:pt x="4590463" y="0"/>
                </a:lnTo>
                <a:lnTo>
                  <a:pt x="5499874" y="0"/>
                </a:lnTo>
                <a:lnTo>
                  <a:pt x="5723425" y="0"/>
                </a:lnTo>
                <a:lnTo>
                  <a:pt x="7580390" y="0"/>
                </a:lnTo>
                <a:lnTo>
                  <a:pt x="7747884" y="0"/>
                </a:lnTo>
                <a:lnTo>
                  <a:pt x="7824084" y="0"/>
                </a:lnTo>
                <a:lnTo>
                  <a:pt x="11862684" y="0"/>
                </a:lnTo>
                <a:lnTo>
                  <a:pt x="11862684" y="6858000"/>
                </a:lnTo>
                <a:lnTo>
                  <a:pt x="7824084" y="6858000"/>
                </a:lnTo>
                <a:lnTo>
                  <a:pt x="7747884" y="6858000"/>
                </a:lnTo>
                <a:lnTo>
                  <a:pt x="7580390" y="6858000"/>
                </a:lnTo>
                <a:lnTo>
                  <a:pt x="5723425" y="6858000"/>
                </a:lnTo>
                <a:lnTo>
                  <a:pt x="5499874" y="6858000"/>
                </a:lnTo>
                <a:lnTo>
                  <a:pt x="4590463" y="6858000"/>
                </a:lnTo>
                <a:lnTo>
                  <a:pt x="1654188" y="6858000"/>
                </a:lnTo>
                <a:cubicBezTo>
                  <a:pt x="1530404" y="6786859"/>
                  <a:pt x="1412658" y="6701489"/>
                  <a:pt x="1279816" y="6658805"/>
                </a:cubicBezTo>
                <a:cubicBezTo>
                  <a:pt x="1189242" y="6630349"/>
                  <a:pt x="1101686" y="6580550"/>
                  <a:pt x="1116783" y="6431153"/>
                </a:cubicBezTo>
                <a:cubicBezTo>
                  <a:pt x="1119802" y="6388469"/>
                  <a:pt x="1095648" y="6356456"/>
                  <a:pt x="1059419" y="6367127"/>
                </a:cubicBezTo>
                <a:cubicBezTo>
                  <a:pt x="989979" y="6388469"/>
                  <a:pt x="956768" y="6327999"/>
                  <a:pt x="917520" y="6281757"/>
                </a:cubicBezTo>
                <a:cubicBezTo>
                  <a:pt x="848079" y="6199945"/>
                  <a:pt x="781658" y="6114575"/>
                  <a:pt x="669950" y="6100347"/>
                </a:cubicBezTo>
                <a:cubicBezTo>
                  <a:pt x="691084" y="6036320"/>
                  <a:pt x="727312" y="6043434"/>
                  <a:pt x="760524" y="6057663"/>
                </a:cubicBezTo>
                <a:cubicBezTo>
                  <a:pt x="848079" y="6093234"/>
                  <a:pt x="935634" y="6132361"/>
                  <a:pt x="1023188" y="6167932"/>
                </a:cubicBezTo>
                <a:cubicBezTo>
                  <a:pt x="1080552" y="6189274"/>
                  <a:pt x="1137916" y="6221287"/>
                  <a:pt x="1213395" y="6196388"/>
                </a:cubicBezTo>
                <a:cubicBezTo>
                  <a:pt x="1146974" y="6068335"/>
                  <a:pt x="1035266" y="6043434"/>
                  <a:pt x="944692" y="6004307"/>
                </a:cubicBezTo>
                <a:cubicBezTo>
                  <a:pt x="832982" y="5954508"/>
                  <a:pt x="766562" y="5862025"/>
                  <a:pt x="685045" y="5755314"/>
                </a:cubicBezTo>
                <a:cubicBezTo>
                  <a:pt x="766562" y="5726858"/>
                  <a:pt x="817887" y="5805112"/>
                  <a:pt x="884310" y="5801555"/>
                </a:cubicBezTo>
                <a:cubicBezTo>
                  <a:pt x="887328" y="5790884"/>
                  <a:pt x="893366" y="5769542"/>
                  <a:pt x="893366" y="5769542"/>
                </a:cubicBezTo>
                <a:cubicBezTo>
                  <a:pt x="784676" y="5712629"/>
                  <a:pt x="736372" y="5605917"/>
                  <a:pt x="718256" y="5474306"/>
                </a:cubicBezTo>
                <a:cubicBezTo>
                  <a:pt x="712218" y="5406721"/>
                  <a:pt x="672970" y="5385379"/>
                  <a:pt x="633720" y="5353367"/>
                </a:cubicBezTo>
                <a:cubicBezTo>
                  <a:pt x="500878" y="5243097"/>
                  <a:pt x="358980" y="5143500"/>
                  <a:pt x="247270" y="4994104"/>
                </a:cubicBezTo>
                <a:cubicBezTo>
                  <a:pt x="377094" y="5011889"/>
                  <a:pt x="479744" y="5111487"/>
                  <a:pt x="615606" y="5154171"/>
                </a:cubicBezTo>
                <a:cubicBezTo>
                  <a:pt x="506917" y="4990547"/>
                  <a:pt x="365016" y="4905177"/>
                  <a:pt x="235194" y="4805580"/>
                </a:cubicBezTo>
                <a:cubicBezTo>
                  <a:pt x="174810" y="4759339"/>
                  <a:pt x="120468" y="4702425"/>
                  <a:pt x="51026" y="4677526"/>
                </a:cubicBezTo>
                <a:cubicBezTo>
                  <a:pt x="26873" y="4670412"/>
                  <a:pt x="-15396" y="4652628"/>
                  <a:pt x="5740" y="4602828"/>
                </a:cubicBezTo>
                <a:cubicBezTo>
                  <a:pt x="23854" y="4560144"/>
                  <a:pt x="57065" y="4574373"/>
                  <a:pt x="87257" y="4585042"/>
                </a:cubicBezTo>
                <a:cubicBezTo>
                  <a:pt x="159715" y="4613499"/>
                  <a:pt x="238213" y="4613499"/>
                  <a:pt x="337844" y="4613499"/>
                </a:cubicBezTo>
                <a:cubicBezTo>
                  <a:pt x="253310" y="4478331"/>
                  <a:pt x="99332" y="4521016"/>
                  <a:pt x="26873" y="4378734"/>
                </a:cubicBezTo>
                <a:cubicBezTo>
                  <a:pt x="117448" y="4353835"/>
                  <a:pt x="186888" y="4403633"/>
                  <a:pt x="259346" y="4414305"/>
                </a:cubicBezTo>
                <a:cubicBezTo>
                  <a:pt x="325769" y="4424975"/>
                  <a:pt x="340863" y="4400076"/>
                  <a:pt x="325769" y="4321821"/>
                </a:cubicBezTo>
                <a:cubicBezTo>
                  <a:pt x="301616" y="4200882"/>
                  <a:pt x="337844" y="4140411"/>
                  <a:pt x="434458" y="4172424"/>
                </a:cubicBezTo>
                <a:cubicBezTo>
                  <a:pt x="525031" y="4204438"/>
                  <a:pt x="534089" y="4158196"/>
                  <a:pt x="509936" y="4090612"/>
                </a:cubicBezTo>
                <a:cubicBezTo>
                  <a:pt x="473706" y="3991015"/>
                  <a:pt x="512954" y="3912759"/>
                  <a:pt x="540128" y="3827390"/>
                </a:cubicBezTo>
                <a:cubicBezTo>
                  <a:pt x="582395" y="3699337"/>
                  <a:pt x="564281" y="3635309"/>
                  <a:pt x="476725" y="3539269"/>
                </a:cubicBezTo>
                <a:cubicBezTo>
                  <a:pt x="425400" y="3485914"/>
                  <a:pt x="374074" y="3439672"/>
                  <a:pt x="301616" y="3393429"/>
                </a:cubicBezTo>
                <a:cubicBezTo>
                  <a:pt x="467668" y="3368530"/>
                  <a:pt x="295577" y="3283162"/>
                  <a:pt x="352940" y="3229805"/>
                </a:cubicBezTo>
                <a:cubicBezTo>
                  <a:pt x="470686" y="3208463"/>
                  <a:pt x="564281" y="3379202"/>
                  <a:pt x="724294" y="3329402"/>
                </a:cubicBezTo>
                <a:cubicBezTo>
                  <a:pt x="531070" y="3183563"/>
                  <a:pt x="313691" y="3137322"/>
                  <a:pt x="171792" y="2941684"/>
                </a:cubicBezTo>
                <a:cubicBezTo>
                  <a:pt x="205002" y="2899000"/>
                  <a:pt x="238213" y="2941684"/>
                  <a:pt x="265385" y="2923898"/>
                </a:cubicBezTo>
                <a:cubicBezTo>
                  <a:pt x="265385" y="2913227"/>
                  <a:pt x="582395" y="2980812"/>
                  <a:pt x="600510" y="2703362"/>
                </a:cubicBezTo>
                <a:cubicBezTo>
                  <a:pt x="606548" y="2703362"/>
                  <a:pt x="612587" y="2703362"/>
                  <a:pt x="618624" y="2692689"/>
                </a:cubicBezTo>
                <a:cubicBezTo>
                  <a:pt x="651834" y="2653563"/>
                  <a:pt x="621644" y="2561080"/>
                  <a:pt x="675988" y="2553965"/>
                </a:cubicBezTo>
                <a:cubicBezTo>
                  <a:pt x="736372" y="2546851"/>
                  <a:pt x="793735" y="2514837"/>
                  <a:pt x="857136" y="2532623"/>
                </a:cubicBezTo>
                <a:cubicBezTo>
                  <a:pt x="905443" y="2546851"/>
                  <a:pt x="956768" y="2564636"/>
                  <a:pt x="1008094" y="2564636"/>
                </a:cubicBezTo>
                <a:cubicBezTo>
                  <a:pt x="1062438" y="2564636"/>
                  <a:pt x="1137916" y="2685576"/>
                  <a:pt x="1171128" y="2525509"/>
                </a:cubicBezTo>
                <a:cubicBezTo>
                  <a:pt x="1171128" y="2518395"/>
                  <a:pt x="1264720" y="2536181"/>
                  <a:pt x="1316045" y="2543294"/>
                </a:cubicBezTo>
                <a:cubicBezTo>
                  <a:pt x="1358314" y="2550408"/>
                  <a:pt x="1409640" y="2582422"/>
                  <a:pt x="1439830" y="2518395"/>
                </a:cubicBezTo>
                <a:cubicBezTo>
                  <a:pt x="1454926" y="2479267"/>
                  <a:pt x="1382466" y="2408126"/>
                  <a:pt x="1319065" y="2401012"/>
                </a:cubicBezTo>
                <a:cubicBezTo>
                  <a:pt x="1261702" y="2393898"/>
                  <a:pt x="1204338" y="2386784"/>
                  <a:pt x="1149994" y="2401012"/>
                </a:cubicBezTo>
                <a:cubicBezTo>
                  <a:pt x="1083572" y="2418796"/>
                  <a:pt x="1047342" y="2390340"/>
                  <a:pt x="1029227" y="2326314"/>
                </a:cubicBezTo>
                <a:cubicBezTo>
                  <a:pt x="1008094" y="2258731"/>
                  <a:pt x="968844" y="2223159"/>
                  <a:pt x="914500" y="2191146"/>
                </a:cubicBezTo>
                <a:cubicBezTo>
                  <a:pt x="781658" y="2112891"/>
                  <a:pt x="654854" y="2020407"/>
                  <a:pt x="509936" y="1974165"/>
                </a:cubicBezTo>
                <a:cubicBezTo>
                  <a:pt x="482764" y="1967051"/>
                  <a:pt x="449553" y="1952823"/>
                  <a:pt x="437476" y="1892353"/>
                </a:cubicBezTo>
                <a:cubicBezTo>
                  <a:pt x="829964" y="1984836"/>
                  <a:pt x="1186222" y="2223159"/>
                  <a:pt x="1590788" y="2208931"/>
                </a:cubicBezTo>
                <a:cubicBezTo>
                  <a:pt x="1482098" y="2134233"/>
                  <a:pt x="1352276" y="2130676"/>
                  <a:pt x="1234528" y="2077320"/>
                </a:cubicBezTo>
                <a:cubicBezTo>
                  <a:pt x="1319065" y="2038192"/>
                  <a:pt x="1397562" y="2080877"/>
                  <a:pt x="1476060" y="2102219"/>
                </a:cubicBezTo>
                <a:cubicBezTo>
                  <a:pt x="1542482" y="2120004"/>
                  <a:pt x="1602864" y="2123562"/>
                  <a:pt x="1608902" y="2013292"/>
                </a:cubicBezTo>
                <a:cubicBezTo>
                  <a:pt x="1608902" y="2002622"/>
                  <a:pt x="1608902" y="1995507"/>
                  <a:pt x="1608902" y="1984836"/>
                </a:cubicBezTo>
                <a:cubicBezTo>
                  <a:pt x="1584749" y="1938595"/>
                  <a:pt x="1551538" y="1917252"/>
                  <a:pt x="1509271" y="1903025"/>
                </a:cubicBezTo>
                <a:cubicBezTo>
                  <a:pt x="1485118" y="1895910"/>
                  <a:pt x="1451907" y="1881683"/>
                  <a:pt x="1451907" y="1849668"/>
                </a:cubicBezTo>
                <a:cubicBezTo>
                  <a:pt x="1454926" y="1728729"/>
                  <a:pt x="1373409" y="1693158"/>
                  <a:pt x="1294912" y="1657587"/>
                </a:cubicBezTo>
                <a:cubicBezTo>
                  <a:pt x="1337180" y="1597117"/>
                  <a:pt x="1373409" y="1639802"/>
                  <a:pt x="1406620" y="1636245"/>
                </a:cubicBezTo>
                <a:cubicBezTo>
                  <a:pt x="1427754" y="1632688"/>
                  <a:pt x="1448887" y="1629132"/>
                  <a:pt x="1448887" y="1597117"/>
                </a:cubicBezTo>
                <a:cubicBezTo>
                  <a:pt x="1448887" y="1572219"/>
                  <a:pt x="1439830" y="1540204"/>
                  <a:pt x="1418696" y="1540204"/>
                </a:cubicBezTo>
                <a:cubicBezTo>
                  <a:pt x="1285854" y="1536647"/>
                  <a:pt x="1210375" y="1365909"/>
                  <a:pt x="1071494" y="1365909"/>
                </a:cubicBezTo>
                <a:cubicBezTo>
                  <a:pt x="986960" y="1365909"/>
                  <a:pt x="1113764" y="1269868"/>
                  <a:pt x="1044324" y="1230741"/>
                </a:cubicBezTo>
                <a:cubicBezTo>
                  <a:pt x="1029227" y="1220069"/>
                  <a:pt x="1086591" y="1205842"/>
                  <a:pt x="1110744" y="1209399"/>
                </a:cubicBezTo>
                <a:cubicBezTo>
                  <a:pt x="1134897" y="1212955"/>
                  <a:pt x="1156032" y="1237855"/>
                  <a:pt x="1186222" y="1220069"/>
                </a:cubicBezTo>
                <a:cubicBezTo>
                  <a:pt x="1201318" y="1156043"/>
                  <a:pt x="1162069" y="1131144"/>
                  <a:pt x="1125840" y="1113358"/>
                </a:cubicBezTo>
                <a:cubicBezTo>
                  <a:pt x="1047342" y="1070674"/>
                  <a:pt x="968844" y="1020875"/>
                  <a:pt x="881290" y="1006647"/>
                </a:cubicBezTo>
                <a:cubicBezTo>
                  <a:pt x="851099" y="1003089"/>
                  <a:pt x="832982" y="985305"/>
                  <a:pt x="836002" y="949734"/>
                </a:cubicBezTo>
                <a:cubicBezTo>
                  <a:pt x="842040" y="903491"/>
                  <a:pt x="872232" y="917720"/>
                  <a:pt x="896385" y="921277"/>
                </a:cubicBezTo>
                <a:cubicBezTo>
                  <a:pt x="911482" y="924835"/>
                  <a:pt x="926577" y="935506"/>
                  <a:pt x="941672" y="910606"/>
                </a:cubicBezTo>
                <a:cubicBezTo>
                  <a:pt x="588434" y="658055"/>
                  <a:pt x="401247" y="672284"/>
                  <a:pt x="5740" y="465975"/>
                </a:cubicBezTo>
                <a:cubicBezTo>
                  <a:pt x="93294" y="426847"/>
                  <a:pt x="156696" y="455303"/>
                  <a:pt x="217079" y="462417"/>
                </a:cubicBezTo>
                <a:cubicBezTo>
                  <a:pt x="368036" y="480203"/>
                  <a:pt x="274442" y="512216"/>
                  <a:pt x="425400" y="533558"/>
                </a:cubicBezTo>
                <a:cubicBezTo>
                  <a:pt x="497860" y="544229"/>
                  <a:pt x="564281" y="579800"/>
                  <a:pt x="645798" y="522887"/>
                </a:cubicBezTo>
                <a:cubicBezTo>
                  <a:pt x="700142" y="483759"/>
                  <a:pt x="787696" y="526444"/>
                  <a:pt x="854118" y="558458"/>
                </a:cubicBezTo>
                <a:cubicBezTo>
                  <a:pt x="908462" y="586915"/>
                  <a:pt x="962806" y="594028"/>
                  <a:pt x="1035266" y="558458"/>
                </a:cubicBezTo>
                <a:cubicBezTo>
                  <a:pt x="968844" y="537116"/>
                  <a:pt x="917520" y="519330"/>
                  <a:pt x="866193" y="505101"/>
                </a:cubicBezTo>
                <a:cubicBezTo>
                  <a:pt x="823926" y="494431"/>
                  <a:pt x="799772" y="469532"/>
                  <a:pt x="802792" y="416176"/>
                </a:cubicBezTo>
                <a:cubicBezTo>
                  <a:pt x="802792" y="387720"/>
                  <a:pt x="793735" y="348592"/>
                  <a:pt x="823926" y="334364"/>
                </a:cubicBezTo>
                <a:cubicBezTo>
                  <a:pt x="848079" y="320135"/>
                  <a:pt x="881290" y="334364"/>
                  <a:pt x="893366" y="359262"/>
                </a:cubicBezTo>
                <a:cubicBezTo>
                  <a:pt x="908462" y="405504"/>
                  <a:pt x="923557" y="448189"/>
                  <a:pt x="974883" y="451747"/>
                </a:cubicBezTo>
                <a:cubicBezTo>
                  <a:pt x="1044324" y="458860"/>
                  <a:pt x="1005074" y="430405"/>
                  <a:pt x="992998" y="394834"/>
                </a:cubicBezTo>
                <a:cubicBezTo>
                  <a:pt x="980921" y="355706"/>
                  <a:pt x="1017152" y="345034"/>
                  <a:pt x="1041304" y="352148"/>
                </a:cubicBezTo>
                <a:cubicBezTo>
                  <a:pt x="1131878" y="384162"/>
                  <a:pt x="1225472" y="327250"/>
                  <a:pt x="1319065" y="373491"/>
                </a:cubicBezTo>
                <a:cubicBezTo>
                  <a:pt x="1294912" y="259665"/>
                  <a:pt x="1243586" y="209867"/>
                  <a:pt x="1134897" y="192082"/>
                </a:cubicBezTo>
                <a:cubicBezTo>
                  <a:pt x="1095648" y="188525"/>
                  <a:pt x="1053380" y="195638"/>
                  <a:pt x="1017152" y="163625"/>
                </a:cubicBezTo>
                <a:cubicBezTo>
                  <a:pt x="996016" y="145839"/>
                  <a:pt x="974883" y="124497"/>
                  <a:pt x="989979" y="88927"/>
                </a:cubicBezTo>
                <a:cubicBezTo>
                  <a:pt x="999036" y="64027"/>
                  <a:pt x="1023188" y="64027"/>
                  <a:pt x="1044324" y="71141"/>
                </a:cubicBezTo>
                <a:cubicBezTo>
                  <a:pt x="1131878" y="110269"/>
                  <a:pt x="1225472" y="120941"/>
                  <a:pt x="1316045" y="135168"/>
                </a:cubicBezTo>
                <a:cubicBezTo>
                  <a:pt x="1331142" y="138725"/>
                  <a:pt x="1346237" y="145839"/>
                  <a:pt x="1361334" y="110269"/>
                </a:cubicBezTo>
                <a:cubicBezTo>
                  <a:pt x="1255664" y="78255"/>
                  <a:pt x="1153012" y="35571"/>
                  <a:pt x="1047342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45139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000">
        <p15:prstTrans prst="fracture"/>
      </p:transition>
    </mc:Choice>
    <mc:Fallback xmlns="">
      <p:transition spd="slow" advClick="0" advTm="2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images (1)">
            <a:extLst>
              <a:ext uri="{FF2B5EF4-FFF2-40B4-BE49-F238E27FC236}">
                <a16:creationId xmlns:a16="http://schemas.microsoft.com/office/drawing/2014/main" id="{9B8020C2-1A11-488B-A960-B929D33F047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850" y="918546"/>
            <a:ext cx="6673334" cy="497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795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000">
        <p15:prstTrans prst="fracture"/>
      </p:transition>
    </mc:Choice>
    <mc:Fallback xmlns="">
      <p:transition spd="slow" advClick="0" advTm="2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 (2)">
            <a:extLst>
              <a:ext uri="{FF2B5EF4-FFF2-40B4-BE49-F238E27FC236}">
                <a16:creationId xmlns:a16="http://schemas.microsoft.com/office/drawing/2014/main" id="{B31DB04D-801C-4CA7-8118-9D5A59A7041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763" y="0"/>
            <a:ext cx="5070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660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000">
        <p15:prstTrans prst="fracture"/>
      </p:transition>
    </mc:Choice>
    <mc:Fallback xmlns="">
      <p:transition spd="slow" advClick="0" advTm="2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BDAC5B6-20CE-447F-8BA1-F2274AC7A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D22B31-BF8F-446B-9009-8A251FB17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094406 w 12192000"/>
              <a:gd name="connsiteY0" fmla="*/ 283966 h 6858000"/>
              <a:gd name="connsiteX1" fmla="*/ 3038833 w 12192000"/>
              <a:gd name="connsiteY1" fmla="*/ 309661 h 6858000"/>
              <a:gd name="connsiteX2" fmla="*/ 3348384 w 12192000"/>
              <a:gd name="connsiteY2" fmla="*/ 406000 h 6858000"/>
              <a:gd name="connsiteX3" fmla="*/ 2864309 w 12192000"/>
              <a:gd name="connsiteY3" fmla="*/ 355295 h 6858000"/>
              <a:gd name="connsiteX4" fmla="*/ 2856039 w 12192000"/>
              <a:gd name="connsiteY4" fmla="*/ 388058 h 6858000"/>
              <a:gd name="connsiteX5" fmla="*/ 3405794 w 12192000"/>
              <a:gd name="connsiteY5" fmla="*/ 512089 h 6858000"/>
              <a:gd name="connsiteX6" fmla="*/ 3356651 w 12192000"/>
              <a:gd name="connsiteY6" fmla="*/ 531204 h 6858000"/>
              <a:gd name="connsiteX7" fmla="*/ 3064552 w 12192000"/>
              <a:gd name="connsiteY7" fmla="*/ 483228 h 6858000"/>
              <a:gd name="connsiteX8" fmla="*/ 3005765 w 12192000"/>
              <a:gd name="connsiteY8" fmla="*/ 495708 h 6858000"/>
              <a:gd name="connsiteX9" fmla="*/ 3034700 w 12192000"/>
              <a:gd name="connsiteY9" fmla="*/ 553823 h 6858000"/>
              <a:gd name="connsiteX10" fmla="*/ 3161459 w 12192000"/>
              <a:gd name="connsiteY10" fmla="*/ 576445 h 6858000"/>
              <a:gd name="connsiteX11" fmla="*/ 3358949 w 12192000"/>
              <a:gd name="connsiteY11" fmla="*/ 712961 h 6858000"/>
              <a:gd name="connsiteX12" fmla="*/ 3059960 w 12192000"/>
              <a:gd name="connsiteY12" fmla="*/ 696576 h 6858000"/>
              <a:gd name="connsiteX13" fmla="*/ 3007143 w 12192000"/>
              <a:gd name="connsiteY13" fmla="*/ 729732 h 6858000"/>
              <a:gd name="connsiteX14" fmla="*/ 2986935 w 12192000"/>
              <a:gd name="connsiteY14" fmla="*/ 772635 h 6858000"/>
              <a:gd name="connsiteX15" fmla="*/ 2871197 w 12192000"/>
              <a:gd name="connsiteY15" fmla="*/ 808127 h 6858000"/>
              <a:gd name="connsiteX16" fmla="*/ 3053071 w 12192000"/>
              <a:gd name="connsiteY16" fmla="*/ 847913 h 6858000"/>
              <a:gd name="connsiteX17" fmla="*/ 2858796 w 12192000"/>
              <a:gd name="connsiteY17" fmla="*/ 847913 h 6858000"/>
              <a:gd name="connsiteX18" fmla="*/ 2635588 w 12192000"/>
              <a:gd name="connsiteY18" fmla="*/ 820611 h 6858000"/>
              <a:gd name="connsiteX19" fmla="*/ 2397683 w 12192000"/>
              <a:gd name="connsiteY19" fmla="*/ 829190 h 6858000"/>
              <a:gd name="connsiteX20" fmla="*/ 1921874 w 12192000"/>
              <a:gd name="connsiteY20" fmla="*/ 778877 h 6858000"/>
              <a:gd name="connsiteX21" fmla="*/ 1695450 w 12192000"/>
              <a:gd name="connsiteY21" fmla="*/ 782386 h 6858000"/>
              <a:gd name="connsiteX22" fmla="*/ 2954324 w 12192000"/>
              <a:gd name="connsiteY22" fmla="*/ 1120940 h 6858000"/>
              <a:gd name="connsiteX23" fmla="*/ 2890028 w 12192000"/>
              <a:gd name="connsiteY23" fmla="*/ 1195435 h 6858000"/>
              <a:gd name="connsiteX24" fmla="*/ 3153652 w 12192000"/>
              <a:gd name="connsiteY24" fmla="*/ 1276563 h 6858000"/>
              <a:gd name="connsiteX25" fmla="*/ 3218410 w 12192000"/>
              <a:gd name="connsiteY25" fmla="*/ 1356911 h 6858000"/>
              <a:gd name="connsiteX26" fmla="*/ 3137118 w 12192000"/>
              <a:gd name="connsiteY26" fmla="*/ 1349891 h 6858000"/>
              <a:gd name="connsiteX27" fmla="*/ 3067309 w 12192000"/>
              <a:gd name="connsiteY27" fmla="*/ 1365102 h 6858000"/>
              <a:gd name="connsiteX28" fmla="*/ 3096243 w 12192000"/>
              <a:gd name="connsiteY28" fmla="*/ 1467292 h 6858000"/>
              <a:gd name="connsiteX29" fmla="*/ 3468716 w 12192000"/>
              <a:gd name="connsiteY29" fmla="*/ 1599125 h 6858000"/>
              <a:gd name="connsiteX30" fmla="*/ 3502241 w 12192000"/>
              <a:gd name="connsiteY30" fmla="*/ 1642029 h 6858000"/>
              <a:gd name="connsiteX31" fmla="*/ 3457692 w 12192000"/>
              <a:gd name="connsiteY31" fmla="*/ 1672453 h 6858000"/>
              <a:gd name="connsiteX32" fmla="*/ 3337362 w 12192000"/>
              <a:gd name="connsiteY32" fmla="*/ 1688053 h 6858000"/>
              <a:gd name="connsiteX33" fmla="*/ 3505915 w 12192000"/>
              <a:gd name="connsiteY33" fmla="*/ 1834318 h 6858000"/>
              <a:gd name="connsiteX34" fmla="*/ 3567458 w 12192000"/>
              <a:gd name="connsiteY34" fmla="*/ 1874880 h 6858000"/>
              <a:gd name="connsiteX35" fmla="*/ 3672634 w 12192000"/>
              <a:gd name="connsiteY35" fmla="*/ 1937678 h 6858000"/>
              <a:gd name="connsiteX36" fmla="*/ 3674470 w 12192000"/>
              <a:gd name="connsiteY36" fmla="*/ 1956789 h 6858000"/>
              <a:gd name="connsiteX37" fmla="*/ 3531176 w 12192000"/>
              <a:gd name="connsiteY37" fmla="*/ 2024266 h 6858000"/>
              <a:gd name="connsiteX38" fmla="*/ 3272604 w 12192000"/>
              <a:gd name="connsiteY38" fmla="*/ 2005933 h 6858000"/>
              <a:gd name="connsiteX39" fmla="*/ 3654720 w 12192000"/>
              <a:gd name="connsiteY39" fmla="*/ 2106564 h 6858000"/>
              <a:gd name="connsiteX40" fmla="*/ 2417892 w 12192000"/>
              <a:gd name="connsiteY40" fmla="*/ 1866690 h 6858000"/>
              <a:gd name="connsiteX41" fmla="*/ 2496888 w 12192000"/>
              <a:gd name="connsiteY41" fmla="*/ 1929487 h 6858000"/>
              <a:gd name="connsiteX42" fmla="*/ 2929526 w 12192000"/>
              <a:gd name="connsiteY42" fmla="*/ 2094862 h 6858000"/>
              <a:gd name="connsiteX43" fmla="*/ 3052152 w 12192000"/>
              <a:gd name="connsiteY43" fmla="*/ 2198613 h 6858000"/>
              <a:gd name="connsiteX44" fmla="*/ 3180748 w 12192000"/>
              <a:gd name="connsiteY44" fmla="*/ 2255948 h 6858000"/>
              <a:gd name="connsiteX45" fmla="*/ 3361244 w 12192000"/>
              <a:gd name="connsiteY45" fmla="*/ 2254777 h 6858000"/>
              <a:gd name="connsiteX46" fmla="*/ 3489382 w 12192000"/>
              <a:gd name="connsiteY46" fmla="*/ 2342926 h 6858000"/>
              <a:gd name="connsiteX47" fmla="*/ 3355733 w 12192000"/>
              <a:gd name="connsiteY47" fmla="*/ 2361649 h 6858000"/>
              <a:gd name="connsiteX48" fmla="*/ 3199121 w 12192000"/>
              <a:gd name="connsiteY48" fmla="*/ 2347216 h 6858000"/>
              <a:gd name="connsiteX49" fmla="*/ 2861091 w 12192000"/>
              <a:gd name="connsiteY49" fmla="*/ 2351896 h 6858000"/>
              <a:gd name="connsiteX50" fmla="*/ 2667278 w 12192000"/>
              <a:gd name="connsiteY50" fmla="*/ 2369058 h 6858000"/>
              <a:gd name="connsiteX51" fmla="*/ 2221781 w 12192000"/>
              <a:gd name="connsiteY51" fmla="*/ 2339805 h 6858000"/>
              <a:gd name="connsiteX52" fmla="*/ 2247961 w 12192000"/>
              <a:gd name="connsiteY52" fmla="*/ 2414693 h 6858000"/>
              <a:gd name="connsiteX53" fmla="*/ 2231425 w 12192000"/>
              <a:gd name="connsiteY53" fmla="*/ 2479828 h 6858000"/>
              <a:gd name="connsiteX54" fmla="*/ 2224996 w 12192000"/>
              <a:gd name="connsiteY54" fmla="*/ 2621414 h 6858000"/>
              <a:gd name="connsiteX55" fmla="*/ 2229131 w 12192000"/>
              <a:gd name="connsiteY55" fmla="*/ 2644426 h 6858000"/>
              <a:gd name="connsiteX56" fmla="*/ 2129466 w 12192000"/>
              <a:gd name="connsiteY56" fmla="*/ 2659247 h 6858000"/>
              <a:gd name="connsiteX57" fmla="*/ 2723312 w 12192000"/>
              <a:gd name="connsiteY57" fmla="*/ 2953726 h 6858000"/>
              <a:gd name="connsiteX58" fmla="*/ 2326496 w 12192000"/>
              <a:gd name="connsiteY58" fmla="*/ 2878838 h 6858000"/>
              <a:gd name="connsiteX59" fmla="*/ 2272759 w 12192000"/>
              <a:gd name="connsiteY59" fmla="*/ 3002480 h 6858000"/>
              <a:gd name="connsiteX60" fmla="*/ 2459226 w 12192000"/>
              <a:gd name="connsiteY60" fmla="*/ 3112471 h 6858000"/>
              <a:gd name="connsiteX61" fmla="*/ 2528117 w 12192000"/>
              <a:gd name="connsiteY61" fmla="*/ 3330111 h 6858000"/>
              <a:gd name="connsiteX62" fmla="*/ 2494590 w 12192000"/>
              <a:gd name="connsiteY62" fmla="*/ 3529029 h 6858000"/>
              <a:gd name="connsiteX63" fmla="*/ 2414677 w 12192000"/>
              <a:gd name="connsiteY63" fmla="*/ 3592215 h 6858000"/>
              <a:gd name="connsiteX64" fmla="*/ 2298940 w 12192000"/>
              <a:gd name="connsiteY64" fmla="*/ 3705716 h 6858000"/>
              <a:gd name="connsiteX65" fmla="*/ 2227294 w 12192000"/>
              <a:gd name="connsiteY65" fmla="*/ 3775921 h 6858000"/>
              <a:gd name="connsiteX66" fmla="*/ 1978366 w 12192000"/>
              <a:gd name="connsiteY66" fmla="*/ 3748620 h 6858000"/>
              <a:gd name="connsiteX67" fmla="*/ 2310421 w 12192000"/>
              <a:gd name="connsiteY67" fmla="*/ 3926868 h 6858000"/>
              <a:gd name="connsiteX68" fmla="*/ 2041285 w 12192000"/>
              <a:gd name="connsiteY68" fmla="*/ 3904635 h 6858000"/>
              <a:gd name="connsiteX69" fmla="*/ 1953565 w 12192000"/>
              <a:gd name="connsiteY69" fmla="*/ 3917116 h 6858000"/>
              <a:gd name="connsiteX70" fmla="*/ 2003623 w 12192000"/>
              <a:gd name="connsiteY70" fmla="*/ 3974842 h 6858000"/>
              <a:gd name="connsiteX71" fmla="*/ 2201114 w 12192000"/>
              <a:gd name="connsiteY71" fmla="*/ 4072742 h 6858000"/>
              <a:gd name="connsiteX72" fmla="*/ 2608032 w 12192000"/>
              <a:gd name="connsiteY72" fmla="*/ 4337967 h 6858000"/>
              <a:gd name="connsiteX73" fmla="*/ 2213973 w 12192000"/>
              <a:gd name="connsiteY73" fmla="*/ 4216277 h 6858000"/>
              <a:gd name="connsiteX74" fmla="*/ 2629158 w 12192000"/>
              <a:gd name="connsiteY74" fmla="*/ 4488911 h 6858000"/>
              <a:gd name="connsiteX75" fmla="*/ 2721471 w 12192000"/>
              <a:gd name="connsiteY75" fmla="*/ 4579399 h 6858000"/>
              <a:gd name="connsiteX76" fmla="*/ 2907939 w 12192000"/>
              <a:gd name="connsiteY76" fmla="*/ 4804062 h 6858000"/>
              <a:gd name="connsiteX77" fmla="*/ 2898753 w 12192000"/>
              <a:gd name="connsiteY77" fmla="*/ 4829414 h 6858000"/>
              <a:gd name="connsiteX78" fmla="*/ 2683352 w 12192000"/>
              <a:gd name="connsiteY78" fmla="*/ 4793141 h 6858000"/>
              <a:gd name="connsiteX79" fmla="*/ 2962594 w 12192000"/>
              <a:gd name="connsiteY79" fmla="*/ 4981920 h 6858000"/>
              <a:gd name="connsiteX80" fmla="*/ 3251019 w 12192000"/>
              <a:gd name="connsiteY80" fmla="*/ 5127012 h 6858000"/>
              <a:gd name="connsiteX81" fmla="*/ 3046180 w 12192000"/>
              <a:gd name="connsiteY81" fmla="*/ 5104781 h 6858000"/>
              <a:gd name="connsiteX82" fmla="*/ 2764646 w 12192000"/>
              <a:gd name="connsiteY82" fmla="*/ 5021703 h 6858000"/>
              <a:gd name="connsiteX83" fmla="*/ 2666820 w 12192000"/>
              <a:gd name="connsiteY83" fmla="*/ 5052905 h 6858000"/>
              <a:gd name="connsiteX84" fmla="*/ 2933657 w 12192000"/>
              <a:gd name="connsiteY84" fmla="*/ 5190198 h 6858000"/>
              <a:gd name="connsiteX85" fmla="*/ 3086598 w 12192000"/>
              <a:gd name="connsiteY85" fmla="*/ 5253776 h 6858000"/>
              <a:gd name="connsiteX86" fmla="*/ 3147680 w 12192000"/>
              <a:gd name="connsiteY86" fmla="*/ 5302531 h 6858000"/>
              <a:gd name="connsiteX87" fmla="*/ 3322204 w 12192000"/>
              <a:gd name="connsiteY87" fmla="*/ 5476487 h 6858000"/>
              <a:gd name="connsiteX88" fmla="*/ 3834758 w 12192000"/>
              <a:gd name="connsiteY88" fmla="*/ 5666434 h 6858000"/>
              <a:gd name="connsiteX89" fmla="*/ 4314240 w 12192000"/>
              <a:gd name="connsiteY89" fmla="*/ 5902409 h 6858000"/>
              <a:gd name="connsiteX90" fmla="*/ 4688552 w 12192000"/>
              <a:gd name="connsiteY90" fmla="*/ 6049453 h 6858000"/>
              <a:gd name="connsiteX91" fmla="*/ 5634660 w 12192000"/>
              <a:gd name="connsiteY91" fmla="*/ 6238620 h 6858000"/>
              <a:gd name="connsiteX92" fmla="*/ 9222980 w 12192000"/>
              <a:gd name="connsiteY92" fmla="*/ 4955397 h 6858000"/>
              <a:gd name="connsiteX93" fmla="*/ 9268448 w 12192000"/>
              <a:gd name="connsiteY93" fmla="*/ 4917173 h 6858000"/>
              <a:gd name="connsiteX94" fmla="*/ 9442512 w 12192000"/>
              <a:gd name="connsiteY94" fmla="*/ 4773251 h 6858000"/>
              <a:gd name="connsiteX95" fmla="*/ 9590400 w 12192000"/>
              <a:gd name="connsiteY95" fmla="*/ 4643756 h 6858000"/>
              <a:gd name="connsiteX96" fmla="*/ 9513242 w 12192000"/>
              <a:gd name="connsiteY96" fmla="*/ 4600073 h 6858000"/>
              <a:gd name="connsiteX97" fmla="*/ 9617498 w 12192000"/>
              <a:gd name="connsiteY97" fmla="*/ 4476430 h 6858000"/>
              <a:gd name="connsiteX98" fmla="*/ 9949094 w 12192000"/>
              <a:gd name="connsiteY98" fmla="*/ 4095364 h 6858000"/>
              <a:gd name="connsiteX99" fmla="*/ 10094686 w 12192000"/>
              <a:gd name="connsiteY99" fmla="*/ 4011507 h 6858000"/>
              <a:gd name="connsiteX100" fmla="*/ 10271967 w 12192000"/>
              <a:gd name="connsiteY100" fmla="*/ 3800497 h 6858000"/>
              <a:gd name="connsiteX101" fmla="*/ 10297226 w 12192000"/>
              <a:gd name="connsiteY101" fmla="*/ 3751742 h 6858000"/>
              <a:gd name="connsiteX102" fmla="*/ 10260943 w 12192000"/>
              <a:gd name="connsiteY102" fmla="*/ 3689723 h 6858000"/>
              <a:gd name="connsiteX103" fmla="*/ 10233847 w 12192000"/>
              <a:gd name="connsiteY103" fmla="*/ 3627319 h 6858000"/>
              <a:gd name="connsiteX104" fmla="*/ 10269209 w 12192000"/>
              <a:gd name="connsiteY104" fmla="*/ 3608986 h 6858000"/>
              <a:gd name="connsiteX105" fmla="*/ 10496550 w 12192000"/>
              <a:gd name="connsiteY105" fmla="*/ 3577393 h 6858000"/>
              <a:gd name="connsiteX106" fmla="*/ 10364738 w 12192000"/>
              <a:gd name="connsiteY106" fmla="*/ 3458823 h 6858000"/>
              <a:gd name="connsiteX107" fmla="*/ 10132346 w 12192000"/>
              <a:gd name="connsiteY107" fmla="*/ 3282137 h 6858000"/>
              <a:gd name="connsiteX108" fmla="*/ 10026712 w 12192000"/>
              <a:gd name="connsiteY108" fmla="*/ 3156543 h 6858000"/>
              <a:gd name="connsiteX109" fmla="*/ 10014312 w 12192000"/>
              <a:gd name="connsiteY109" fmla="*/ 3044213 h 6858000"/>
              <a:gd name="connsiteX110" fmla="*/ 9806718 w 12192000"/>
              <a:gd name="connsiteY110" fmla="*/ 2977907 h 6858000"/>
              <a:gd name="connsiteX111" fmla="*/ 10001912 w 12192000"/>
              <a:gd name="connsiteY111" fmla="*/ 2740374 h 6858000"/>
              <a:gd name="connsiteX112" fmla="*/ 10021662 w 12192000"/>
              <a:gd name="connsiteY112" fmla="*/ 2691231 h 6858000"/>
              <a:gd name="connsiteX113" fmla="*/ 9904546 w 12192000"/>
              <a:gd name="connsiteY113" fmla="*/ 2515322 h 6858000"/>
              <a:gd name="connsiteX114" fmla="*/ 9885256 w 12192000"/>
              <a:gd name="connsiteY114" fmla="*/ 2487240 h 6858000"/>
              <a:gd name="connsiteX115" fmla="*/ 9842085 w 12192000"/>
              <a:gd name="connsiteY115" fmla="*/ 2431074 h 6858000"/>
              <a:gd name="connsiteX116" fmla="*/ 9718078 w 12192000"/>
              <a:gd name="connsiteY116" fmla="*/ 2417424 h 6858000"/>
              <a:gd name="connsiteX117" fmla="*/ 9782378 w 12192000"/>
              <a:gd name="connsiteY117" fmla="*/ 2377641 h 6858000"/>
              <a:gd name="connsiteX118" fmla="*/ 9907302 w 12192000"/>
              <a:gd name="connsiteY118" fmla="*/ 2243078 h 6858000"/>
              <a:gd name="connsiteX119" fmla="*/ 9824171 w 12192000"/>
              <a:gd name="connsiteY119" fmla="*/ 2114365 h 6858000"/>
              <a:gd name="connsiteX120" fmla="*/ 9818662 w 12192000"/>
              <a:gd name="connsiteY120" fmla="*/ 2043377 h 6858000"/>
              <a:gd name="connsiteX121" fmla="*/ 9958740 w 12192000"/>
              <a:gd name="connsiteY121" fmla="*/ 1952499 h 6858000"/>
              <a:gd name="connsiteX122" fmla="*/ 10064374 w 12192000"/>
              <a:gd name="connsiteY122" fmla="*/ 1916615 h 6858000"/>
              <a:gd name="connsiteX123" fmla="*/ 10113055 w 12192000"/>
              <a:gd name="connsiteY123" fmla="*/ 1865131 h 6858000"/>
              <a:gd name="connsiteX124" fmla="*/ 10055646 w 12192000"/>
              <a:gd name="connsiteY124" fmla="*/ 1822227 h 6858000"/>
              <a:gd name="connsiteX125" fmla="*/ 9800748 w 12192000"/>
              <a:gd name="connsiteY125" fmla="*/ 1720036 h 6858000"/>
              <a:gd name="connsiteX126" fmla="*/ 9938071 w 12192000"/>
              <a:gd name="connsiteY126" fmla="*/ 1634617 h 6858000"/>
              <a:gd name="connsiteX127" fmla="*/ 9220224 w 12192000"/>
              <a:gd name="connsiteY127" fmla="*/ 1231709 h 6858000"/>
              <a:gd name="connsiteX128" fmla="*/ 9133419 w 12192000"/>
              <a:gd name="connsiteY128" fmla="*/ 1170083 h 6858000"/>
              <a:gd name="connsiteX129" fmla="*/ 8672768 w 12192000"/>
              <a:gd name="connsiteY129" fmla="*/ 1020699 h 6858000"/>
              <a:gd name="connsiteX130" fmla="*/ 8198797 w 12192000"/>
              <a:gd name="connsiteY130" fmla="*/ 915000 h 6858000"/>
              <a:gd name="connsiteX131" fmla="*/ 8528095 w 12192000"/>
              <a:gd name="connsiteY131" fmla="*/ 691898 h 6858000"/>
              <a:gd name="connsiteX132" fmla="*/ 8025190 w 12192000"/>
              <a:gd name="connsiteY132" fmla="*/ 640021 h 6858000"/>
              <a:gd name="connsiteX133" fmla="*/ 7976047 w 12192000"/>
              <a:gd name="connsiteY133" fmla="*/ 641584 h 6858000"/>
              <a:gd name="connsiteX134" fmla="*/ 6988604 w 12192000"/>
              <a:gd name="connsiteY134" fmla="*/ 607260 h 6858000"/>
              <a:gd name="connsiteX135" fmla="*/ 5573116 w 12192000"/>
              <a:gd name="connsiteY135" fmla="*/ 493368 h 6858000"/>
              <a:gd name="connsiteX136" fmla="*/ 4401503 w 12192000"/>
              <a:gd name="connsiteY136" fmla="*/ 425112 h 6858000"/>
              <a:gd name="connsiteX137" fmla="*/ 3154109 w 12192000"/>
              <a:gd name="connsiteY137" fmla="*/ 292499 h 6858000"/>
              <a:gd name="connsiteX138" fmla="*/ 3094406 w 12192000"/>
              <a:gd name="connsiteY138" fmla="*/ 283966 h 6858000"/>
              <a:gd name="connsiteX139" fmla="*/ 0 w 12192000"/>
              <a:gd name="connsiteY139" fmla="*/ 0 h 6858000"/>
              <a:gd name="connsiteX140" fmla="*/ 12192000 w 12192000"/>
              <a:gd name="connsiteY140" fmla="*/ 0 h 6858000"/>
              <a:gd name="connsiteX141" fmla="*/ 12192000 w 12192000"/>
              <a:gd name="connsiteY141" fmla="*/ 6858000 h 6858000"/>
              <a:gd name="connsiteX142" fmla="*/ 0 w 12192000"/>
              <a:gd name="connsiteY1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2192000" h="6858000">
                <a:moveTo>
                  <a:pt x="3094406" y="283966"/>
                </a:moveTo>
                <a:cubicBezTo>
                  <a:pt x="3074312" y="283528"/>
                  <a:pt x="3054907" y="288795"/>
                  <a:pt x="3038833" y="309661"/>
                </a:cubicBezTo>
                <a:cubicBezTo>
                  <a:pt x="3124259" y="364657"/>
                  <a:pt x="3233105" y="343983"/>
                  <a:pt x="3348384" y="406000"/>
                </a:cubicBezTo>
                <a:cubicBezTo>
                  <a:pt x="3161001" y="386497"/>
                  <a:pt x="3012653" y="370896"/>
                  <a:pt x="2864309" y="355295"/>
                </a:cubicBezTo>
                <a:cubicBezTo>
                  <a:pt x="2861553" y="366216"/>
                  <a:pt x="2858796" y="377136"/>
                  <a:pt x="2856039" y="388058"/>
                </a:cubicBezTo>
                <a:cubicBezTo>
                  <a:pt x="3045722" y="411070"/>
                  <a:pt x="3221166" y="470356"/>
                  <a:pt x="3405794" y="512089"/>
                </a:cubicBezTo>
                <a:cubicBezTo>
                  <a:pt x="3388799" y="537835"/>
                  <a:pt x="3371808" y="532763"/>
                  <a:pt x="3356651" y="531204"/>
                </a:cubicBezTo>
                <a:cubicBezTo>
                  <a:pt x="3257907" y="521062"/>
                  <a:pt x="3159164" y="510922"/>
                  <a:pt x="3064552" y="483228"/>
                </a:cubicBezTo>
                <a:cubicBezTo>
                  <a:pt x="3043427" y="476987"/>
                  <a:pt x="3017704" y="476987"/>
                  <a:pt x="3005765" y="495708"/>
                </a:cubicBezTo>
                <a:cubicBezTo>
                  <a:pt x="2988771" y="522231"/>
                  <a:pt x="3013113" y="539393"/>
                  <a:pt x="3034700" y="553823"/>
                </a:cubicBezTo>
                <a:cubicBezTo>
                  <a:pt x="3072360" y="578787"/>
                  <a:pt x="3117827" y="571767"/>
                  <a:pt x="3161459" y="576445"/>
                </a:cubicBezTo>
                <a:cubicBezTo>
                  <a:pt x="3277655" y="588537"/>
                  <a:pt x="3333228" y="626370"/>
                  <a:pt x="3358949" y="712961"/>
                </a:cubicBezTo>
                <a:cubicBezTo>
                  <a:pt x="3256987" y="677857"/>
                  <a:pt x="3158703" y="721151"/>
                  <a:pt x="3059960" y="696576"/>
                </a:cubicBezTo>
                <a:cubicBezTo>
                  <a:pt x="3034240" y="690338"/>
                  <a:pt x="2993364" y="699698"/>
                  <a:pt x="3007143" y="729732"/>
                </a:cubicBezTo>
                <a:cubicBezTo>
                  <a:pt x="3020003" y="757814"/>
                  <a:pt x="3062716" y="778096"/>
                  <a:pt x="2986935" y="772635"/>
                </a:cubicBezTo>
                <a:cubicBezTo>
                  <a:pt x="2932740" y="768735"/>
                  <a:pt x="2826647" y="800329"/>
                  <a:pt x="2871197" y="808127"/>
                </a:cubicBezTo>
                <a:cubicBezTo>
                  <a:pt x="2927228" y="817881"/>
                  <a:pt x="2981883" y="831921"/>
                  <a:pt x="3053071" y="847913"/>
                </a:cubicBezTo>
                <a:cubicBezTo>
                  <a:pt x="2974533" y="874043"/>
                  <a:pt x="2918042" y="868584"/>
                  <a:pt x="2858796" y="847913"/>
                </a:cubicBezTo>
                <a:cubicBezTo>
                  <a:pt x="2787150" y="822949"/>
                  <a:pt x="2693916" y="792528"/>
                  <a:pt x="2635588" y="820611"/>
                </a:cubicBezTo>
                <a:cubicBezTo>
                  <a:pt x="2548326" y="862734"/>
                  <a:pt x="2475760" y="836211"/>
                  <a:pt x="2397683" y="829190"/>
                </a:cubicBezTo>
                <a:cubicBezTo>
                  <a:pt x="2238775" y="814759"/>
                  <a:pt x="2081241" y="790576"/>
                  <a:pt x="1921874" y="778877"/>
                </a:cubicBezTo>
                <a:cubicBezTo>
                  <a:pt x="1858036" y="774195"/>
                  <a:pt x="1789143" y="751964"/>
                  <a:pt x="1695450" y="782386"/>
                </a:cubicBezTo>
                <a:cubicBezTo>
                  <a:pt x="2119822" y="938012"/>
                  <a:pt x="2575423" y="928262"/>
                  <a:pt x="2954324" y="1120940"/>
                </a:cubicBezTo>
                <a:cubicBezTo>
                  <a:pt x="2938251" y="1139269"/>
                  <a:pt x="2856502" y="1191535"/>
                  <a:pt x="2890028" y="1195435"/>
                </a:cubicBezTo>
                <a:cubicBezTo>
                  <a:pt x="2984178" y="1206748"/>
                  <a:pt x="3067767" y="1244971"/>
                  <a:pt x="3153652" y="1276563"/>
                </a:cubicBezTo>
                <a:cubicBezTo>
                  <a:pt x="3190855" y="1290216"/>
                  <a:pt x="3235862" y="1308157"/>
                  <a:pt x="3218410" y="1356911"/>
                </a:cubicBezTo>
                <a:cubicBezTo>
                  <a:pt x="3186719" y="1370562"/>
                  <a:pt x="3163296" y="1351451"/>
                  <a:pt x="3137118" y="1349891"/>
                </a:cubicBezTo>
                <a:cubicBezTo>
                  <a:pt x="3110480" y="1348331"/>
                  <a:pt x="3050773" y="1358471"/>
                  <a:pt x="3067309" y="1365102"/>
                </a:cubicBezTo>
                <a:cubicBezTo>
                  <a:pt x="3142629" y="1395136"/>
                  <a:pt x="3007143" y="1467292"/>
                  <a:pt x="3096243" y="1467292"/>
                </a:cubicBezTo>
                <a:cubicBezTo>
                  <a:pt x="3245506" y="1467681"/>
                  <a:pt x="3324961" y="1595613"/>
                  <a:pt x="3468716" y="1599125"/>
                </a:cubicBezTo>
                <a:cubicBezTo>
                  <a:pt x="3491677" y="1599513"/>
                  <a:pt x="3502700" y="1622137"/>
                  <a:pt x="3502241" y="1642029"/>
                </a:cubicBezTo>
                <a:cubicBezTo>
                  <a:pt x="3502241" y="1665822"/>
                  <a:pt x="3481116" y="1670112"/>
                  <a:pt x="3457692" y="1672453"/>
                </a:cubicBezTo>
                <a:cubicBezTo>
                  <a:pt x="3421868" y="1675962"/>
                  <a:pt x="3384667" y="1642029"/>
                  <a:pt x="3337362" y="1688053"/>
                </a:cubicBezTo>
                <a:cubicBezTo>
                  <a:pt x="3422329" y="1714966"/>
                  <a:pt x="3507294" y="1741878"/>
                  <a:pt x="3505915" y="1834318"/>
                </a:cubicBezTo>
                <a:cubicBezTo>
                  <a:pt x="3505457" y="1859279"/>
                  <a:pt x="3540820" y="1868640"/>
                  <a:pt x="3567458" y="1874880"/>
                </a:cubicBezTo>
                <a:cubicBezTo>
                  <a:pt x="3611549" y="1885023"/>
                  <a:pt x="3648750" y="1902965"/>
                  <a:pt x="3672634" y="1937678"/>
                </a:cubicBezTo>
                <a:cubicBezTo>
                  <a:pt x="3672172" y="1944308"/>
                  <a:pt x="3671715" y="1951329"/>
                  <a:pt x="3674470" y="1956789"/>
                </a:cubicBezTo>
                <a:cubicBezTo>
                  <a:pt x="3666664" y="2040646"/>
                  <a:pt x="3602363" y="2038306"/>
                  <a:pt x="3531176" y="2024266"/>
                </a:cubicBezTo>
                <a:cubicBezTo>
                  <a:pt x="3446211" y="2007103"/>
                  <a:pt x="3362164" y="1975900"/>
                  <a:pt x="3272604" y="2005933"/>
                </a:cubicBezTo>
                <a:cubicBezTo>
                  <a:pt x="3398905" y="2046107"/>
                  <a:pt x="3536229" y="2049228"/>
                  <a:pt x="3654720" y="2106564"/>
                </a:cubicBezTo>
                <a:cubicBezTo>
                  <a:pt x="3221166" y="2117095"/>
                  <a:pt x="2838130" y="1936116"/>
                  <a:pt x="2417892" y="1866690"/>
                </a:cubicBezTo>
                <a:cubicBezTo>
                  <a:pt x="2432130" y="1913105"/>
                  <a:pt x="2466114" y="1922465"/>
                  <a:pt x="2496888" y="1929487"/>
                </a:cubicBezTo>
                <a:cubicBezTo>
                  <a:pt x="2652123" y="1964590"/>
                  <a:pt x="2788067" y="2034408"/>
                  <a:pt x="2929526" y="2094862"/>
                </a:cubicBezTo>
                <a:cubicBezTo>
                  <a:pt x="2987851" y="2119825"/>
                  <a:pt x="3030106" y="2144789"/>
                  <a:pt x="3052152" y="2198613"/>
                </a:cubicBezTo>
                <a:cubicBezTo>
                  <a:pt x="3071903" y="2247367"/>
                  <a:pt x="3110021" y="2269990"/>
                  <a:pt x="3180748" y="2255948"/>
                </a:cubicBezTo>
                <a:cubicBezTo>
                  <a:pt x="3238157" y="2244246"/>
                  <a:pt x="3301078" y="2250487"/>
                  <a:pt x="3361244" y="2254777"/>
                </a:cubicBezTo>
                <a:cubicBezTo>
                  <a:pt x="3430596" y="2259459"/>
                  <a:pt x="3508213" y="2314455"/>
                  <a:pt x="3489382" y="2342926"/>
                </a:cubicBezTo>
                <a:cubicBezTo>
                  <a:pt x="3457233" y="2391292"/>
                  <a:pt x="3403498" y="2367110"/>
                  <a:pt x="3355733" y="2361649"/>
                </a:cubicBezTo>
                <a:cubicBezTo>
                  <a:pt x="3301537" y="2355018"/>
                  <a:pt x="3200957" y="2341367"/>
                  <a:pt x="3199121" y="2347216"/>
                </a:cubicBezTo>
                <a:cubicBezTo>
                  <a:pt x="3163754" y="2468518"/>
                  <a:pt x="2914827" y="2362819"/>
                  <a:pt x="2861091" y="2351896"/>
                </a:cubicBezTo>
                <a:cubicBezTo>
                  <a:pt x="2794038" y="2338245"/>
                  <a:pt x="2731116" y="2363208"/>
                  <a:pt x="2667278" y="2369058"/>
                </a:cubicBezTo>
                <a:cubicBezTo>
                  <a:pt x="2610328" y="2374518"/>
                  <a:pt x="2288376" y="2391292"/>
                  <a:pt x="2221781" y="2339805"/>
                </a:cubicBezTo>
                <a:cubicBezTo>
                  <a:pt x="2212595" y="2379978"/>
                  <a:pt x="2231884" y="2396361"/>
                  <a:pt x="2247961" y="2414693"/>
                </a:cubicBezTo>
                <a:cubicBezTo>
                  <a:pt x="2270465" y="2440824"/>
                  <a:pt x="2274138" y="2459157"/>
                  <a:pt x="2231425" y="2479828"/>
                </a:cubicBezTo>
                <a:cubicBezTo>
                  <a:pt x="2109717" y="2539115"/>
                  <a:pt x="2111557" y="2541065"/>
                  <a:pt x="2224996" y="2621414"/>
                </a:cubicBezTo>
                <a:cubicBezTo>
                  <a:pt x="2230509" y="2624923"/>
                  <a:pt x="2228211" y="2636624"/>
                  <a:pt x="2229131" y="2644426"/>
                </a:cubicBezTo>
                <a:cubicBezTo>
                  <a:pt x="2199276" y="2656906"/>
                  <a:pt x="2164373" y="2625703"/>
                  <a:pt x="2129466" y="2659247"/>
                </a:cubicBezTo>
                <a:cubicBezTo>
                  <a:pt x="2281487" y="2806680"/>
                  <a:pt x="2513421" y="2842953"/>
                  <a:pt x="2723312" y="2953726"/>
                </a:cubicBezTo>
                <a:cubicBezTo>
                  <a:pt x="2553377" y="2990389"/>
                  <a:pt x="2451419" y="2862456"/>
                  <a:pt x="2326496" y="2878838"/>
                </a:cubicBezTo>
                <a:cubicBezTo>
                  <a:pt x="2264036" y="2919012"/>
                  <a:pt x="2449582" y="2983367"/>
                  <a:pt x="2272759" y="3002480"/>
                </a:cubicBezTo>
                <a:cubicBezTo>
                  <a:pt x="2349461" y="3037583"/>
                  <a:pt x="2406411" y="3071905"/>
                  <a:pt x="2459226" y="3112471"/>
                </a:cubicBezTo>
                <a:cubicBezTo>
                  <a:pt x="2553377" y="3185016"/>
                  <a:pt x="2571749" y="3232602"/>
                  <a:pt x="2528117" y="3330111"/>
                </a:cubicBezTo>
                <a:cubicBezTo>
                  <a:pt x="2499642" y="3394076"/>
                  <a:pt x="2457848" y="3452973"/>
                  <a:pt x="2494590" y="3529029"/>
                </a:cubicBezTo>
                <a:cubicBezTo>
                  <a:pt x="2520308" y="3581294"/>
                  <a:pt x="2510206" y="3615617"/>
                  <a:pt x="2414677" y="3592215"/>
                </a:cubicBezTo>
                <a:cubicBezTo>
                  <a:pt x="2311799" y="3567251"/>
                  <a:pt x="2273221" y="3614057"/>
                  <a:pt x="2298940" y="3705716"/>
                </a:cubicBezTo>
                <a:cubicBezTo>
                  <a:pt x="2315473" y="3764612"/>
                  <a:pt x="2298020" y="3782553"/>
                  <a:pt x="2227294" y="3775921"/>
                </a:cubicBezTo>
                <a:cubicBezTo>
                  <a:pt x="2149215" y="3768512"/>
                  <a:pt x="2074811" y="3729898"/>
                  <a:pt x="1978366" y="3748620"/>
                </a:cubicBezTo>
                <a:cubicBezTo>
                  <a:pt x="2055522" y="3855492"/>
                  <a:pt x="2220403" y="3825068"/>
                  <a:pt x="2310421" y="3926868"/>
                </a:cubicBezTo>
                <a:cubicBezTo>
                  <a:pt x="2202950" y="3927259"/>
                  <a:pt x="2120739" y="3926868"/>
                  <a:pt x="2041285" y="3904635"/>
                </a:cubicBezTo>
                <a:cubicBezTo>
                  <a:pt x="2008216" y="3895664"/>
                  <a:pt x="1971934" y="3886305"/>
                  <a:pt x="1953565" y="3917116"/>
                </a:cubicBezTo>
                <a:cubicBezTo>
                  <a:pt x="1931978" y="3954170"/>
                  <a:pt x="1976527" y="3968211"/>
                  <a:pt x="2003623" y="3974842"/>
                </a:cubicBezTo>
                <a:cubicBezTo>
                  <a:pt x="2079866" y="3993563"/>
                  <a:pt x="2138192" y="4038028"/>
                  <a:pt x="2201114" y="4072742"/>
                </a:cubicBezTo>
                <a:cubicBezTo>
                  <a:pt x="2339356" y="4148800"/>
                  <a:pt x="2490917" y="4212375"/>
                  <a:pt x="2608032" y="4337967"/>
                </a:cubicBezTo>
                <a:cubicBezTo>
                  <a:pt x="2460606" y="4305983"/>
                  <a:pt x="2350838" y="4231487"/>
                  <a:pt x="2213973" y="4216277"/>
                </a:cubicBezTo>
                <a:cubicBezTo>
                  <a:pt x="2332467" y="4330557"/>
                  <a:pt x="2484945" y="4405834"/>
                  <a:pt x="2629158" y="4488911"/>
                </a:cubicBezTo>
                <a:cubicBezTo>
                  <a:pt x="2670494" y="4512315"/>
                  <a:pt x="2712289" y="4528306"/>
                  <a:pt x="2721471" y="4579399"/>
                </a:cubicBezTo>
                <a:cubicBezTo>
                  <a:pt x="2739385" y="4678470"/>
                  <a:pt x="2793121" y="4760378"/>
                  <a:pt x="2907939" y="4804062"/>
                </a:cubicBezTo>
                <a:cubicBezTo>
                  <a:pt x="2908859" y="4804452"/>
                  <a:pt x="2902428" y="4819274"/>
                  <a:pt x="2898753" y="4829414"/>
                </a:cubicBezTo>
                <a:cubicBezTo>
                  <a:pt x="2828485" y="4832536"/>
                  <a:pt x="2772912" y="4774028"/>
                  <a:pt x="2683352" y="4793141"/>
                </a:cubicBezTo>
                <a:cubicBezTo>
                  <a:pt x="2769239" y="4872708"/>
                  <a:pt x="2840885" y="4944087"/>
                  <a:pt x="2962594" y="4981920"/>
                </a:cubicBezTo>
                <a:cubicBezTo>
                  <a:pt x="3059960" y="5011952"/>
                  <a:pt x="3180289" y="5029503"/>
                  <a:pt x="3251019" y="5127012"/>
                </a:cubicBezTo>
                <a:cubicBezTo>
                  <a:pt x="3168808" y="5146126"/>
                  <a:pt x="3107723" y="5121944"/>
                  <a:pt x="3046180" y="5104781"/>
                </a:cubicBezTo>
                <a:cubicBezTo>
                  <a:pt x="2952030" y="5078258"/>
                  <a:pt x="2858796" y="5048226"/>
                  <a:pt x="2764646" y="5021703"/>
                </a:cubicBezTo>
                <a:cubicBezTo>
                  <a:pt x="2728821" y="5011563"/>
                  <a:pt x="2689782" y="5004540"/>
                  <a:pt x="2666820" y="5052905"/>
                </a:cubicBezTo>
                <a:cubicBezTo>
                  <a:pt x="2786691" y="5063047"/>
                  <a:pt x="2858337" y="5128575"/>
                  <a:pt x="2933657" y="5190198"/>
                </a:cubicBezTo>
                <a:cubicBezTo>
                  <a:pt x="2975911" y="5224912"/>
                  <a:pt x="3010358" y="5271328"/>
                  <a:pt x="3086598" y="5253776"/>
                </a:cubicBezTo>
                <a:cubicBezTo>
                  <a:pt x="3126554" y="5244415"/>
                  <a:pt x="3151814" y="5270547"/>
                  <a:pt x="3147680" y="5302531"/>
                </a:cubicBezTo>
                <a:cubicBezTo>
                  <a:pt x="3132525" y="5415251"/>
                  <a:pt x="3225759" y="5454645"/>
                  <a:pt x="3322204" y="5476487"/>
                </a:cubicBezTo>
                <a:cubicBezTo>
                  <a:pt x="3504998" y="5517440"/>
                  <a:pt x="3657018" y="5613779"/>
                  <a:pt x="3834758" y="5666434"/>
                </a:cubicBezTo>
                <a:cubicBezTo>
                  <a:pt x="4007445" y="5717529"/>
                  <a:pt x="4141095" y="5838830"/>
                  <a:pt x="4314240" y="5902409"/>
                </a:cubicBezTo>
                <a:cubicBezTo>
                  <a:pt x="4439624" y="5948433"/>
                  <a:pt x="4559494" y="6007718"/>
                  <a:pt x="4688552" y="6049453"/>
                </a:cubicBezTo>
                <a:cubicBezTo>
                  <a:pt x="4993968" y="6148131"/>
                  <a:pt x="5305360" y="6227308"/>
                  <a:pt x="5634660" y="6238620"/>
                </a:cubicBezTo>
                <a:cubicBezTo>
                  <a:pt x="5906549" y="6247590"/>
                  <a:pt x="8264931" y="6239010"/>
                  <a:pt x="9222980" y="4955397"/>
                </a:cubicBezTo>
                <a:cubicBezTo>
                  <a:pt x="9241350" y="4949155"/>
                  <a:pt x="9262017" y="4932775"/>
                  <a:pt x="9268448" y="4917173"/>
                </a:cubicBezTo>
                <a:cubicBezTo>
                  <a:pt x="9299220" y="4844235"/>
                  <a:pt x="9374540" y="4812644"/>
                  <a:pt x="9442512" y="4773251"/>
                </a:cubicBezTo>
                <a:cubicBezTo>
                  <a:pt x="9502220" y="4738536"/>
                  <a:pt x="9565600" y="4702263"/>
                  <a:pt x="9590400" y="4643756"/>
                </a:cubicBezTo>
                <a:cubicBezTo>
                  <a:pt x="9623008" y="4565749"/>
                  <a:pt x="9530236" y="4629716"/>
                  <a:pt x="9513242" y="4600073"/>
                </a:cubicBezTo>
                <a:cubicBezTo>
                  <a:pt x="9548605" y="4559509"/>
                  <a:pt x="9603261" y="4522454"/>
                  <a:pt x="9617498" y="4476430"/>
                </a:cubicBezTo>
                <a:cubicBezTo>
                  <a:pt x="9669394" y="4310276"/>
                  <a:pt x="9781460" y="4189364"/>
                  <a:pt x="9949094" y="4095364"/>
                </a:cubicBezTo>
                <a:cubicBezTo>
                  <a:pt x="9997318" y="4068452"/>
                  <a:pt x="10029007" y="4019306"/>
                  <a:pt x="10094686" y="4011507"/>
                </a:cubicBezTo>
                <a:cubicBezTo>
                  <a:pt x="10240735" y="3994345"/>
                  <a:pt x="10194808" y="3860171"/>
                  <a:pt x="10271967" y="3800497"/>
                </a:cubicBezTo>
                <a:cubicBezTo>
                  <a:pt x="10286662" y="3789184"/>
                  <a:pt x="10299980" y="3766953"/>
                  <a:pt x="10297226" y="3751742"/>
                </a:cubicBezTo>
                <a:cubicBezTo>
                  <a:pt x="10293091" y="3729898"/>
                  <a:pt x="10275639" y="3709227"/>
                  <a:pt x="10260943" y="3689723"/>
                </a:cubicBezTo>
                <a:cubicBezTo>
                  <a:pt x="10245786" y="3670222"/>
                  <a:pt x="10222825" y="3653061"/>
                  <a:pt x="10233847" y="3627319"/>
                </a:cubicBezTo>
                <a:cubicBezTo>
                  <a:pt x="10238437" y="3616788"/>
                  <a:pt x="10235225" y="3580125"/>
                  <a:pt x="10269209" y="3608986"/>
                </a:cubicBezTo>
                <a:cubicBezTo>
                  <a:pt x="10362443" y="3688165"/>
                  <a:pt x="10416637" y="3613279"/>
                  <a:pt x="10496550" y="3577393"/>
                </a:cubicBezTo>
                <a:cubicBezTo>
                  <a:pt x="10432253" y="3540340"/>
                  <a:pt x="10374383" y="3514208"/>
                  <a:pt x="10364738" y="3458823"/>
                </a:cubicBezTo>
                <a:cubicBezTo>
                  <a:pt x="10344991" y="3344542"/>
                  <a:pt x="10260485" y="3292277"/>
                  <a:pt x="10132346" y="3282137"/>
                </a:cubicBezTo>
                <a:cubicBezTo>
                  <a:pt x="10179650" y="3171757"/>
                  <a:pt x="10179650" y="3171757"/>
                  <a:pt x="10026712" y="3156543"/>
                </a:cubicBezTo>
                <a:cubicBezTo>
                  <a:pt x="10085499" y="3086337"/>
                  <a:pt x="10085499" y="3068396"/>
                  <a:pt x="10014312" y="3044213"/>
                </a:cubicBezTo>
                <a:cubicBezTo>
                  <a:pt x="9945880" y="3021201"/>
                  <a:pt x="9870100" y="3013401"/>
                  <a:pt x="9806718" y="2977907"/>
                </a:cubicBezTo>
                <a:cubicBezTo>
                  <a:pt x="9865047" y="2888199"/>
                  <a:pt x="9881580" y="2784060"/>
                  <a:pt x="10001912" y="2740374"/>
                </a:cubicBezTo>
                <a:cubicBezTo>
                  <a:pt x="10020741" y="2733743"/>
                  <a:pt x="10033600" y="2706830"/>
                  <a:pt x="10021662" y="2691231"/>
                </a:cubicBezTo>
                <a:cubicBezTo>
                  <a:pt x="9978030" y="2634675"/>
                  <a:pt x="10040492" y="2527414"/>
                  <a:pt x="9904546" y="2515322"/>
                </a:cubicBezTo>
                <a:cubicBezTo>
                  <a:pt x="9887552" y="2514152"/>
                  <a:pt x="9871936" y="2502450"/>
                  <a:pt x="9885256" y="2487240"/>
                </a:cubicBezTo>
                <a:cubicBezTo>
                  <a:pt x="9931184" y="2434196"/>
                  <a:pt x="9875611" y="2437706"/>
                  <a:pt x="9842085" y="2431074"/>
                </a:cubicBezTo>
                <a:cubicBezTo>
                  <a:pt x="9801668" y="2422884"/>
                  <a:pt x="9755740" y="2446287"/>
                  <a:pt x="9718078" y="2417424"/>
                </a:cubicBezTo>
                <a:cubicBezTo>
                  <a:pt x="9726806" y="2386999"/>
                  <a:pt x="9759413" y="2387390"/>
                  <a:pt x="9782378" y="2377641"/>
                </a:cubicBezTo>
                <a:cubicBezTo>
                  <a:pt x="9849430" y="2349558"/>
                  <a:pt x="9904086" y="2316013"/>
                  <a:pt x="9907302" y="2243078"/>
                </a:cubicBezTo>
                <a:cubicBezTo>
                  <a:pt x="9909596" y="2184182"/>
                  <a:pt x="9916946" y="2132305"/>
                  <a:pt x="9824171" y="2114365"/>
                </a:cubicBezTo>
                <a:cubicBezTo>
                  <a:pt x="9785593" y="2106953"/>
                  <a:pt x="9796616" y="2064440"/>
                  <a:pt x="9818662" y="2043377"/>
                </a:cubicBezTo>
                <a:cubicBezTo>
                  <a:pt x="9858160" y="2005933"/>
                  <a:pt x="9890766" y="1956008"/>
                  <a:pt x="9958740" y="1952499"/>
                </a:cubicBezTo>
                <a:cubicBezTo>
                  <a:pt x="10000075" y="1950158"/>
                  <a:pt x="10031764" y="1934556"/>
                  <a:pt x="10064374" y="1916615"/>
                </a:cubicBezTo>
                <a:cubicBezTo>
                  <a:pt x="10087795" y="1903743"/>
                  <a:pt x="10115810" y="1892823"/>
                  <a:pt x="10113055" y="1865131"/>
                </a:cubicBezTo>
                <a:cubicBezTo>
                  <a:pt x="10110302" y="1838607"/>
                  <a:pt x="10083203" y="1827686"/>
                  <a:pt x="10055646" y="1822227"/>
                </a:cubicBezTo>
                <a:cubicBezTo>
                  <a:pt x="9963792" y="1804675"/>
                  <a:pt x="9877448" y="1778933"/>
                  <a:pt x="9800748" y="1720036"/>
                </a:cubicBezTo>
                <a:cubicBezTo>
                  <a:pt x="9851726" y="1688834"/>
                  <a:pt x="9900410" y="1666211"/>
                  <a:pt x="9938071" y="1634617"/>
                </a:cubicBezTo>
                <a:cubicBezTo>
                  <a:pt x="10029007" y="1558172"/>
                  <a:pt x="9258802" y="1317517"/>
                  <a:pt x="9220224" y="1231709"/>
                </a:cubicBezTo>
                <a:cubicBezTo>
                  <a:pt x="9208284" y="1205187"/>
                  <a:pt x="9167410" y="1177883"/>
                  <a:pt x="9133419" y="1170083"/>
                </a:cubicBezTo>
                <a:cubicBezTo>
                  <a:pt x="8974052" y="1133420"/>
                  <a:pt x="8835810" y="1051123"/>
                  <a:pt x="8672768" y="1020699"/>
                </a:cubicBezTo>
                <a:cubicBezTo>
                  <a:pt x="8518912" y="991837"/>
                  <a:pt x="8367350" y="953222"/>
                  <a:pt x="8198797" y="915000"/>
                </a:cubicBezTo>
                <a:cubicBezTo>
                  <a:pt x="8302134" y="819048"/>
                  <a:pt x="8485382" y="830361"/>
                  <a:pt x="8528095" y="691898"/>
                </a:cubicBezTo>
                <a:cubicBezTo>
                  <a:pt x="8361379" y="656013"/>
                  <a:pt x="8185937" y="696968"/>
                  <a:pt x="8025190" y="640021"/>
                </a:cubicBezTo>
                <a:cubicBezTo>
                  <a:pt x="8011411" y="634954"/>
                  <a:pt x="7992579" y="640021"/>
                  <a:pt x="7976047" y="641584"/>
                </a:cubicBezTo>
                <a:cubicBezTo>
                  <a:pt x="7644909" y="672005"/>
                  <a:pt x="7315149" y="645484"/>
                  <a:pt x="6988604" y="607260"/>
                </a:cubicBezTo>
                <a:cubicBezTo>
                  <a:pt x="6518305" y="552656"/>
                  <a:pt x="6046170" y="517941"/>
                  <a:pt x="5573116" y="493368"/>
                </a:cubicBezTo>
                <a:cubicBezTo>
                  <a:pt x="5182272" y="473086"/>
                  <a:pt x="4790511" y="464116"/>
                  <a:pt x="4401503" y="425112"/>
                </a:cubicBezTo>
                <a:cubicBezTo>
                  <a:pt x="3985401" y="383379"/>
                  <a:pt x="3569756" y="336184"/>
                  <a:pt x="3154109" y="292499"/>
                </a:cubicBezTo>
                <a:cubicBezTo>
                  <a:pt x="3135280" y="290549"/>
                  <a:pt x="3114499" y="284406"/>
                  <a:pt x="3094406" y="28396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images (3)">
            <a:extLst>
              <a:ext uri="{FF2B5EF4-FFF2-40B4-BE49-F238E27FC236}">
                <a16:creationId xmlns:a16="http://schemas.microsoft.com/office/drawing/2014/main" id="{A64D8FDA-15BE-4D5F-907F-AA64BEF2E14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713" y="1201003"/>
            <a:ext cx="3077016" cy="410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625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000">
        <p15:prstTrans prst="fracture"/>
      </p:transition>
    </mc:Choice>
    <mc:Fallback xmlns="">
      <p:transition spd="slow" advClick="0" advTm="2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 (5)">
            <a:extLst>
              <a:ext uri="{FF2B5EF4-FFF2-40B4-BE49-F238E27FC236}">
                <a16:creationId xmlns:a16="http://schemas.microsoft.com/office/drawing/2014/main" id="{D1784A3B-867B-4597-965A-2635F4578F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13" y="0"/>
            <a:ext cx="102123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436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000">
        <p15:prstTrans prst="fracture"/>
      </p:transition>
    </mc:Choice>
    <mc:Fallback xmlns="">
      <p:transition spd="slow" advClick="0" advTm="2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424F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99cd29a8db5f8f67ef02aab3398b3a52">
            <a:extLst>
              <a:ext uri="{FF2B5EF4-FFF2-40B4-BE49-F238E27FC236}">
                <a16:creationId xmlns:a16="http://schemas.microsoft.com/office/drawing/2014/main" id="{8EE4092E-C08D-4A98-A6BB-24A6B50EBAE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663" y="1176793"/>
            <a:ext cx="3709581" cy="454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08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000">
        <p15:prstTrans prst="fracture"/>
      </p:transition>
    </mc:Choice>
    <mc:Fallback xmlns="">
      <p:transition spd="slow" advClick="0" advTm="2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 (8)">
            <a:extLst>
              <a:ext uri="{FF2B5EF4-FFF2-40B4-BE49-F238E27FC236}">
                <a16:creationId xmlns:a16="http://schemas.microsoft.com/office/drawing/2014/main" id="{81B45A21-FC68-41F9-82CE-160E1E1E1E5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295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000">
        <p15:prstTrans prst="fracture"/>
      </p:transition>
    </mc:Choice>
    <mc:Fallback xmlns="">
      <p:transition spd="slow" advClick="0" advTm="2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reak Time!">
            <a:extLst>
              <a:ext uri="{FF2B5EF4-FFF2-40B4-BE49-F238E27FC236}">
                <a16:creationId xmlns:a16="http://schemas.microsoft.com/office/drawing/2014/main" id="{46966F7E-3EF2-D14E-ADBD-66AA4EB75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838" y="0"/>
            <a:ext cx="51403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927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000">
        <p15:prstTrans prst="fracture"/>
      </p:transition>
    </mc:Choice>
    <mc:Fallback xmlns="">
      <p:transition spd="slow" advClick="0" advTm="20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ither Way I'm Going To Die, At Least I Can Go Painlessly">
            <a:extLst>
              <a:ext uri="{FF2B5EF4-FFF2-40B4-BE49-F238E27FC236}">
                <a16:creationId xmlns:a16="http://schemas.microsoft.com/office/drawing/2014/main" id="{9219DAF1-E60A-6B0F-BB5D-065BAF0EC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44414" y="-436384"/>
            <a:ext cx="4102932" cy="704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437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000">
        <p15:prstTrans prst="fracture"/>
      </p:transition>
    </mc:Choice>
    <mc:Fallback xmlns="">
      <p:transition spd="slow" advClick="0" advTm="200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4" name="Rectangle 3083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081" name="Group 3080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3082" name="Freeform: Shape 3081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3" name="Rectangle 3082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7" name="Isosceles Triangle 3086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There Has To Be A Better Way">
            <a:extLst>
              <a:ext uri="{FF2B5EF4-FFF2-40B4-BE49-F238E27FC236}">
                <a16:creationId xmlns:a16="http://schemas.microsoft.com/office/drawing/2014/main" id="{C5D80E27-6132-EEE4-5ABC-2A48FB059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06851" y="643467"/>
            <a:ext cx="4178298" cy="557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9970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000">
        <p15:prstTrans prst="fracture"/>
      </p:transition>
    </mc:Choice>
    <mc:Fallback xmlns="">
      <p:transition spd="slow" advClick="0" advTm="200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2B970DA4-4100-168E-ED71-016F28D04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935" y="294968"/>
            <a:ext cx="4699373" cy="657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760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000">
        <p15:prstTrans prst="fracture"/>
      </p:transition>
    </mc:Choice>
    <mc:Fallback xmlns="">
      <p:transition spd="slow" advClick="0" advTm="200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05" name="Freeform: Shape 4104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07" name="Rectangle 4106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9" name="Rectangle 4108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1" name="Freeform: Shape 4110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113" name="Isosceles Triangle 4112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A Rube Goldberg Machine Of Broken Bones Starting With Guy On The Left">
            <a:extLst>
              <a:ext uri="{FF2B5EF4-FFF2-40B4-BE49-F238E27FC236}">
                <a16:creationId xmlns:a16="http://schemas.microsoft.com/office/drawing/2014/main" id="{6E56D448-A059-478C-195B-A03104646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9138" y="643467"/>
            <a:ext cx="3133724" cy="557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5" name="Isosceles Triangle 4114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1112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000">
        <p15:prstTrans prst="fracture"/>
      </p:transition>
    </mc:Choice>
    <mc:Fallback xmlns="">
      <p:transition spd="slow" advClick="0" advTm="200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698472B6-14CE-EE19-75AD-6DB83834D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568" y="0"/>
            <a:ext cx="44245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546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000">
        <p15:prstTrans prst="fracture"/>
      </p:transition>
    </mc:Choice>
    <mc:Fallback xmlns="">
      <p:transition spd="slow" advClick="0" advTm="2000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6" name="Rectangle 5135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38" name="Freeform: Shape 5137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40" name="Rectangle 5139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41" name="Rectangle 5140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5" name="Freeform: Shape 513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137" name="Isosceles Triangle 513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I Don't Think This Is How You Should Handle Asbestos">
            <a:extLst>
              <a:ext uri="{FF2B5EF4-FFF2-40B4-BE49-F238E27FC236}">
                <a16:creationId xmlns:a16="http://schemas.microsoft.com/office/drawing/2014/main" id="{CA869D2C-F758-FAFC-BE2F-81AE069B3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35261" y="643467"/>
            <a:ext cx="4721477" cy="557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9" name="Isosceles Triangle 513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6213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000">
        <p15:prstTrans prst="fracture"/>
      </p:transition>
    </mc:Choice>
    <mc:Fallback xmlns="">
      <p:transition spd="slow" advClick="0" advTm="2000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 (9)">
            <a:extLst>
              <a:ext uri="{FF2B5EF4-FFF2-40B4-BE49-F238E27FC236}">
                <a16:creationId xmlns:a16="http://schemas.microsoft.com/office/drawing/2014/main" id="{AC065C72-22BF-465B-A566-A054B70759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700" y="0"/>
            <a:ext cx="45466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3509AA-71B9-4087-9626-D266A33E7216}"/>
              </a:ext>
            </a:extLst>
          </p:cNvPr>
          <p:cNvSpPr txBox="1"/>
          <p:nvPr/>
        </p:nvSpPr>
        <p:spPr>
          <a:xfrm>
            <a:off x="346228" y="3888419"/>
            <a:ext cx="33024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I CAN’T LOOK 🤢🤦‍♂️</a:t>
            </a:r>
            <a:r>
              <a:rPr lang="en-GB" dirty="0"/>
              <a:t>🤦‍♂️</a:t>
            </a:r>
          </a:p>
        </p:txBody>
      </p:sp>
    </p:spTree>
    <p:extLst>
      <p:ext uri="{BB962C8B-B14F-4D97-AF65-F5344CB8AC3E}">
        <p14:creationId xmlns:p14="http://schemas.microsoft.com/office/powerpoint/2010/main" val="35501159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000">
        <p15:prstTrans prst="fracture"/>
      </p:transition>
    </mc:Choice>
    <mc:Fallback xmlns="">
      <p:transition spd="slow" advClick="0" advTm="2000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7">
            <a:extLst>
              <a:ext uri="{FF2B5EF4-FFF2-40B4-BE49-F238E27FC236}">
                <a16:creationId xmlns:a16="http://schemas.microsoft.com/office/drawing/2014/main" id="{8DAAB828-02C8-4111-AC14-FF5ACEDDF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0"/>
            <a:ext cx="8797955" cy="6858000"/>
          </a:xfrm>
          <a:custGeom>
            <a:avLst/>
            <a:gdLst>
              <a:gd name="connsiteX0" fmla="*/ 1951386 w 8751613"/>
              <a:gd name="connsiteY0" fmla="*/ 0 h 6858000"/>
              <a:gd name="connsiteX1" fmla="*/ 6808636 w 8751613"/>
              <a:gd name="connsiteY1" fmla="*/ 0 h 6858000"/>
              <a:gd name="connsiteX2" fmla="*/ 6972292 w 8751613"/>
              <a:gd name="connsiteY2" fmla="*/ 272824 h 6858000"/>
              <a:gd name="connsiteX3" fmla="*/ 8684358 w 8751613"/>
              <a:gd name="connsiteY3" fmla="*/ 3126935 h 6858000"/>
              <a:gd name="connsiteX4" fmla="*/ 8684358 w 8751613"/>
              <a:gd name="connsiteY4" fmla="*/ 3731065 h 6858000"/>
              <a:gd name="connsiteX5" fmla="*/ 6813619 w 8751613"/>
              <a:gd name="connsiteY5" fmla="*/ 6849692 h 6858000"/>
              <a:gd name="connsiteX6" fmla="*/ 6808636 w 8751613"/>
              <a:gd name="connsiteY6" fmla="*/ 6858000 h 6858000"/>
              <a:gd name="connsiteX7" fmla="*/ 1951386 w 8751613"/>
              <a:gd name="connsiteY7" fmla="*/ 6858000 h 6858000"/>
              <a:gd name="connsiteX8" fmla="*/ 1787729 w 8751613"/>
              <a:gd name="connsiteY8" fmla="*/ 6585176 h 6858000"/>
              <a:gd name="connsiteX9" fmla="*/ 75663 w 8751613"/>
              <a:gd name="connsiteY9" fmla="*/ 3731065 h 6858000"/>
              <a:gd name="connsiteX10" fmla="*/ 75663 w 8751613"/>
              <a:gd name="connsiteY10" fmla="*/ 3126935 h 6858000"/>
              <a:gd name="connsiteX11" fmla="*/ 1946402 w 8751613"/>
              <a:gd name="connsiteY11" fmla="*/ 83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51613" h="6858000">
                <a:moveTo>
                  <a:pt x="1951386" y="0"/>
                </a:moveTo>
                <a:lnTo>
                  <a:pt x="6808636" y="0"/>
                </a:lnTo>
                <a:lnTo>
                  <a:pt x="6972292" y="272824"/>
                </a:lnTo>
                <a:cubicBezTo>
                  <a:pt x="8684358" y="3126935"/>
                  <a:pt x="8684358" y="3126935"/>
                  <a:pt x="8684358" y="3126935"/>
                </a:cubicBezTo>
                <a:cubicBezTo>
                  <a:pt x="8774032" y="3299544"/>
                  <a:pt x="8774032" y="3558457"/>
                  <a:pt x="8684358" y="3731065"/>
                </a:cubicBezTo>
                <a:cubicBezTo>
                  <a:pt x="7154297" y="6281764"/>
                  <a:pt x="6867411" y="6760019"/>
                  <a:pt x="6813619" y="6849692"/>
                </a:cubicBezTo>
                <a:lnTo>
                  <a:pt x="6808636" y="6858000"/>
                </a:lnTo>
                <a:lnTo>
                  <a:pt x="1951386" y="6858000"/>
                </a:lnTo>
                <a:lnTo>
                  <a:pt x="1787729" y="6585176"/>
                </a:lnTo>
                <a:cubicBezTo>
                  <a:pt x="75663" y="3731065"/>
                  <a:pt x="75663" y="3731065"/>
                  <a:pt x="75663" y="3731065"/>
                </a:cubicBezTo>
                <a:cubicBezTo>
                  <a:pt x="-25220" y="3558457"/>
                  <a:pt x="-25220" y="3299544"/>
                  <a:pt x="75663" y="3126935"/>
                </a:cubicBezTo>
                <a:cubicBezTo>
                  <a:pt x="1605724" y="576237"/>
                  <a:pt x="1892611" y="97981"/>
                  <a:pt x="1946402" y="830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images (10)">
            <a:extLst>
              <a:ext uri="{FF2B5EF4-FFF2-40B4-BE49-F238E27FC236}">
                <a16:creationId xmlns:a16="http://schemas.microsoft.com/office/drawing/2014/main" id="{A21FF63D-40AD-4E24-9705-19E2564585A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616" y="1112293"/>
            <a:ext cx="3501998" cy="4633414"/>
          </a:xfrm>
          <a:prstGeom prst="rect">
            <a:avLst/>
          </a:prstGeom>
        </p:spPr>
      </p:pic>
      <p:grpSp>
        <p:nvGrpSpPr>
          <p:cNvPr id="15" name="Group 9">
            <a:extLst>
              <a:ext uri="{FF2B5EF4-FFF2-40B4-BE49-F238E27FC236}">
                <a16:creationId xmlns:a16="http://schemas.microsoft.com/office/drawing/2014/main" id="{C32D4553-E775-4F16-9A6F-FED8D166A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00124"/>
            <a:chExt cx="1562267" cy="1172973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50F864A1-23CF-4954-887F-3C4458622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8D313E8C-7457-407E-BDA5-EACA44D382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909013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000">
        <p15:prstTrans prst="fracture"/>
      </p:transition>
    </mc:Choice>
    <mc:Fallback xmlns="">
      <p:transition spd="slow" advClick="0" advTm="2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81543beb6591cea12b84b5cc84a34afa--safety-fail-safety-rules">
            <a:extLst>
              <a:ext uri="{FF2B5EF4-FFF2-40B4-BE49-F238E27FC236}">
                <a16:creationId xmlns:a16="http://schemas.microsoft.com/office/drawing/2014/main" id="{58E548E8-E352-41B9-A3D1-C79BBBF0B86B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58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66220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000">
        <p15:prstTrans prst="fracture"/>
      </p:transition>
    </mc:Choice>
    <mc:Fallback xmlns="">
      <p:transition spd="slow" advClick="0" advTm="2000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xresdefault">
            <a:extLst>
              <a:ext uri="{FF2B5EF4-FFF2-40B4-BE49-F238E27FC236}">
                <a16:creationId xmlns:a16="http://schemas.microsoft.com/office/drawing/2014/main" id="{FAF33306-4164-4FED-8825-A4A77677A6A2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0" r="7833"/>
          <a:stretch/>
        </p:blipFill>
        <p:spPr>
          <a:xfrm>
            <a:off x="838200" y="-3810"/>
            <a:ext cx="9928860" cy="68580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607B98-7700-4DC9-8BE8-A876255F9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541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000">
        <p15:prstTrans prst="fracture"/>
      </p:transition>
    </mc:Choice>
    <mc:Fallback xmlns="">
      <p:transition spd="slow" advClick="0" advTm="2000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adder-association-idiots-on-ladders-2014-2">
            <a:extLst>
              <a:ext uri="{FF2B5EF4-FFF2-40B4-BE49-F238E27FC236}">
                <a16:creationId xmlns:a16="http://schemas.microsoft.com/office/drawing/2014/main" id="{13EC6EA2-514B-4B73-A1DE-E5037192F6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49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000">
        <p15:prstTrans prst="fracture"/>
      </p:transition>
    </mc:Choice>
    <mc:Fallback xmlns="">
      <p:transition spd="slow" advClick="0" advTm="2000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rStEGVUL2X_JDG8NbOGvGG7bDr7RRqmzcnxqQRQzak">
            <a:extLst>
              <a:ext uri="{FF2B5EF4-FFF2-40B4-BE49-F238E27FC236}">
                <a16:creationId xmlns:a16="http://schemas.microsoft.com/office/drawing/2014/main" id="{FBDDD731-120B-4CE5-BA35-EE6AD42E914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"/>
            <a:ext cx="12192000" cy="680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458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000">
        <p15:prstTrans prst="fracture"/>
      </p:transition>
    </mc:Choice>
    <mc:Fallback xmlns="">
      <p:transition spd="slow" advClick="0" advTm="2000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384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4"/>
                </a:gs>
                <a:gs pos="23000">
                  <a:schemeClr val="accent4"/>
                </a:gs>
                <a:gs pos="83000">
                  <a:schemeClr val="accent2"/>
                </a:gs>
                <a:gs pos="100000">
                  <a:schemeClr val="accent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No-Scaffolding-No-Worries-Funny-Safety-Meme-Image">
            <a:extLst>
              <a:ext uri="{FF2B5EF4-FFF2-40B4-BE49-F238E27FC236}">
                <a16:creationId xmlns:a16="http://schemas.microsoft.com/office/drawing/2014/main" id="{88AD76F7-2ABB-42BF-9F16-D0F35AE3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288" y="1176793"/>
            <a:ext cx="2558332" cy="454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3052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000">
        <p15:prstTrans prst="fracture"/>
      </p:transition>
    </mc:Choice>
    <mc:Fallback xmlns="">
      <p:transition spd="slow" advClick="0" advTm="2000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untitled">
            <a:extLst>
              <a:ext uri="{FF2B5EF4-FFF2-40B4-BE49-F238E27FC236}">
                <a16:creationId xmlns:a16="http://schemas.microsoft.com/office/drawing/2014/main" id="{8AAC60DC-3FA6-4F69-B919-36B60BEDF867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430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000">
        <p15:prstTrans prst="fracture"/>
      </p:transition>
    </mc:Choice>
    <mc:Fallback xmlns="">
      <p:transition spd="slow" advClick="0" advTm="2000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orkJokes31-Pic2">
            <a:extLst>
              <a:ext uri="{FF2B5EF4-FFF2-40B4-BE49-F238E27FC236}">
                <a16:creationId xmlns:a16="http://schemas.microsoft.com/office/drawing/2014/main" id="{605C2B43-BB6A-4E8D-883E-54A15434DA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590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000">
        <p15:prstTrans prst="fracture"/>
      </p:transition>
    </mc:Choice>
    <mc:Fallback xmlns="">
      <p:transition spd="slow" advClick="0" advTm="2000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XEGBPjT">
            <a:extLst>
              <a:ext uri="{FF2B5EF4-FFF2-40B4-BE49-F238E27FC236}">
                <a16:creationId xmlns:a16="http://schemas.microsoft.com/office/drawing/2014/main" id="{16CBF96C-7B22-4C83-ACD9-195AE2AED24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0412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000">
        <p15:prstTrans prst="fracture"/>
      </p:transition>
    </mc:Choice>
    <mc:Fallback xmlns="">
      <p:transition spd="slow" advClick="0" advTm="2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61ee989f7a3a687a3ed4c590e727b7e--safety-health">
            <a:extLst>
              <a:ext uri="{FF2B5EF4-FFF2-40B4-BE49-F238E27FC236}">
                <a16:creationId xmlns:a16="http://schemas.microsoft.com/office/drawing/2014/main" id="{98C275BE-66FB-40B2-9E16-FC4E93F80546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3" b="33187"/>
          <a:stretch/>
        </p:blipFill>
        <p:spPr>
          <a:xfrm>
            <a:off x="3882570" y="10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199004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000">
        <p15:prstTrans prst="fracture"/>
      </p:transition>
    </mc:Choice>
    <mc:Fallback xmlns="">
      <p:transition spd="slow" advClick="0" advTm="2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article-1128584-03316624000005DC-54_468x362">
            <a:extLst>
              <a:ext uri="{FF2B5EF4-FFF2-40B4-BE49-F238E27FC236}">
                <a16:creationId xmlns:a16="http://schemas.microsoft.com/office/drawing/2014/main" id="{ABD0B0E3-EF59-4EF9-A1FC-8A0EB1B3DC5D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41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93474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000">
        <p15:prstTrans prst="fracture"/>
      </p:transition>
    </mc:Choice>
    <mc:Fallback xmlns="">
      <p:transition spd="slow" advClick="0" advTm="2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article-1128584-03316638000005DC-731_468x478">
            <a:extLst>
              <a:ext uri="{FF2B5EF4-FFF2-40B4-BE49-F238E27FC236}">
                <a16:creationId xmlns:a16="http://schemas.microsoft.com/office/drawing/2014/main" id="{9C05DF8C-E655-46FF-9041-8B262F9F2018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88" b="10018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35736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000">
        <p15:prstTrans prst="fracture"/>
      </p:transition>
    </mc:Choice>
    <mc:Fallback xmlns="">
      <p:transition spd="slow" advClick="0" advTm="2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ticle-2552152-1B36338300000578-518_634x478">
            <a:extLst>
              <a:ext uri="{FF2B5EF4-FFF2-40B4-BE49-F238E27FC236}">
                <a16:creationId xmlns:a16="http://schemas.microsoft.com/office/drawing/2014/main" id="{0FA47382-53C6-4E74-A28A-790ED1DB1F6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021" y="0"/>
            <a:ext cx="909637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6E14CA-8691-4583-9C33-9E8A62C66447}"/>
              </a:ext>
            </a:extLst>
          </p:cNvPr>
          <p:cNvSpPr txBox="1"/>
          <p:nvPr/>
        </p:nvSpPr>
        <p:spPr>
          <a:xfrm>
            <a:off x="1944211" y="3533313"/>
            <a:ext cx="68713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And this the guy in charge of health and safety! </a:t>
            </a:r>
          </a:p>
        </p:txBody>
      </p:sp>
    </p:spTree>
    <p:extLst>
      <p:ext uri="{BB962C8B-B14F-4D97-AF65-F5344CB8AC3E}">
        <p14:creationId xmlns:p14="http://schemas.microsoft.com/office/powerpoint/2010/main" val="4090016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000">
        <p15:prstTrans prst="fracture"/>
      </p:transition>
    </mc:Choice>
    <mc:Fallback xmlns="">
      <p:transition spd="slow" advClick="0" advTm="2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d-osha">
            <a:extLst>
              <a:ext uri="{FF2B5EF4-FFF2-40B4-BE49-F238E27FC236}">
                <a16:creationId xmlns:a16="http://schemas.microsoft.com/office/drawing/2014/main" id="{6D6A0D63-FD60-45E2-A428-99A3553250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7829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000">
        <p15:prstTrans prst="fracture"/>
      </p:transition>
    </mc:Choice>
    <mc:Fallback xmlns="">
      <p:transition spd="slow" advClick="0" advTm="2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56</Words>
  <Application>Microsoft Office PowerPoint</Application>
  <PresentationFormat>Widescreen</PresentationFormat>
  <Paragraphs>7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Arial</vt:lpstr>
      <vt:lpstr>Calibri</vt:lpstr>
      <vt:lpstr>Calibri Light</vt:lpstr>
      <vt:lpstr>Office Theme</vt:lpstr>
      <vt:lpstr>What could go wrong??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could possible go wrong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could go wrong??</dc:title>
  <dc:creator>gary woodward</dc:creator>
  <cp:lastModifiedBy>G Woodward</cp:lastModifiedBy>
  <cp:revision>2</cp:revision>
  <dcterms:created xsi:type="dcterms:W3CDTF">2020-12-15T11:01:56Z</dcterms:created>
  <dcterms:modified xsi:type="dcterms:W3CDTF">2024-01-25T23:08:09Z</dcterms:modified>
</cp:coreProperties>
</file>