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72" r:id="rId2"/>
    <p:sldId id="290" r:id="rId3"/>
    <p:sldId id="291" r:id="rId4"/>
    <p:sldId id="292" r:id="rId5"/>
    <p:sldId id="293" r:id="rId6"/>
    <p:sldId id="294" r:id="rId7"/>
    <p:sldId id="296" r:id="rId8"/>
    <p:sldId id="298" r:id="rId9"/>
    <p:sldId id="297" r:id="rId10"/>
    <p:sldId id="295" r:id="rId11"/>
    <p:sldId id="285" r:id="rId12"/>
    <p:sldId id="284" r:id="rId13"/>
    <p:sldId id="286" r:id="rId14"/>
    <p:sldId id="259" r:id="rId15"/>
    <p:sldId id="283" r:id="rId16"/>
    <p:sldId id="287" r:id="rId17"/>
    <p:sldId id="288" r:id="rId18"/>
    <p:sldId id="300" r:id="rId19"/>
    <p:sldId id="289" r:id="rId20"/>
    <p:sldId id="302" r:id="rId21"/>
    <p:sldId id="280" r:id="rId22"/>
    <p:sldId id="281" r:id="rId23"/>
  </p:sldIdLst>
  <p:sldSz cx="12192000" cy="6858000"/>
  <p:notesSz cx="6858000" cy="9144000"/>
  <p:defaultTextStyle>
    <a:defPPr rtl="0">
      <a:defRPr lang="en-GB"/>
    </a:defPPr>
    <a:lvl1pPr marL="0" algn="l" defTabSz="914400" rtl="0" eaLnBrk="1" latinLnBrk="0" hangingPunct="1">
      <a:defRPr lang="en-GB" sz="1800" kern="1200">
        <a:solidFill>
          <a:schemeClr val="tx1"/>
        </a:solidFill>
        <a:latin typeface="+mn-lt"/>
        <a:ea typeface="+mn-ea"/>
        <a:cs typeface="+mn-cs"/>
      </a:defRPr>
    </a:lvl1pPr>
    <a:lvl2pPr marL="457200" algn="l" defTabSz="914400" rtl="0" eaLnBrk="1" latinLnBrk="0" hangingPunct="1">
      <a:defRPr lang="en-GB" sz="1800" kern="1200">
        <a:solidFill>
          <a:schemeClr val="tx1"/>
        </a:solidFill>
        <a:latin typeface="+mn-lt"/>
        <a:ea typeface="+mn-ea"/>
        <a:cs typeface="+mn-cs"/>
      </a:defRPr>
    </a:lvl2pPr>
    <a:lvl3pPr marL="914400" algn="l" defTabSz="914400" rtl="0" eaLnBrk="1" latinLnBrk="0" hangingPunct="1">
      <a:defRPr lang="en-GB" sz="1800" kern="1200">
        <a:solidFill>
          <a:schemeClr val="tx1"/>
        </a:solidFill>
        <a:latin typeface="+mn-lt"/>
        <a:ea typeface="+mn-ea"/>
        <a:cs typeface="+mn-cs"/>
      </a:defRPr>
    </a:lvl3pPr>
    <a:lvl4pPr marL="1371600" algn="l" defTabSz="914400" rtl="0" eaLnBrk="1" latinLnBrk="0" hangingPunct="1">
      <a:defRPr lang="en-GB" sz="1800" kern="1200">
        <a:solidFill>
          <a:schemeClr val="tx1"/>
        </a:solidFill>
        <a:latin typeface="+mn-lt"/>
        <a:ea typeface="+mn-ea"/>
        <a:cs typeface="+mn-cs"/>
      </a:defRPr>
    </a:lvl4pPr>
    <a:lvl5pPr marL="1828800" algn="l" defTabSz="914400" rtl="0" eaLnBrk="1" latinLnBrk="0" hangingPunct="1">
      <a:defRPr lang="en-GB" sz="1800" kern="1200">
        <a:solidFill>
          <a:schemeClr val="tx1"/>
        </a:solidFill>
        <a:latin typeface="+mn-lt"/>
        <a:ea typeface="+mn-ea"/>
        <a:cs typeface="+mn-cs"/>
      </a:defRPr>
    </a:lvl5pPr>
    <a:lvl6pPr marL="2286000" algn="l" defTabSz="914400" rtl="0" eaLnBrk="1" latinLnBrk="0" hangingPunct="1">
      <a:defRPr lang="en-GB" sz="1800" kern="1200">
        <a:solidFill>
          <a:schemeClr val="tx1"/>
        </a:solidFill>
        <a:latin typeface="+mn-lt"/>
        <a:ea typeface="+mn-ea"/>
        <a:cs typeface="+mn-cs"/>
      </a:defRPr>
    </a:lvl6pPr>
    <a:lvl7pPr marL="2743200" algn="l" defTabSz="914400" rtl="0" eaLnBrk="1" latinLnBrk="0" hangingPunct="1">
      <a:defRPr lang="en-GB" sz="1800" kern="1200">
        <a:solidFill>
          <a:schemeClr val="tx1"/>
        </a:solidFill>
        <a:latin typeface="+mn-lt"/>
        <a:ea typeface="+mn-ea"/>
        <a:cs typeface="+mn-cs"/>
      </a:defRPr>
    </a:lvl7pPr>
    <a:lvl8pPr marL="3200400" algn="l" defTabSz="914400" rtl="0" eaLnBrk="1" latinLnBrk="0" hangingPunct="1">
      <a:defRPr lang="en-GB" sz="1800" kern="1200">
        <a:solidFill>
          <a:schemeClr val="tx1"/>
        </a:solidFill>
        <a:latin typeface="+mn-lt"/>
        <a:ea typeface="+mn-ea"/>
        <a:cs typeface="+mn-cs"/>
      </a:defRPr>
    </a:lvl8pPr>
    <a:lvl9pPr marL="3657600" algn="l" defTabSz="914400" rtl="0" eaLnBrk="1" latinLnBrk="0" hangingPunct="1">
      <a:defRPr lang="en-GB"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8B7"/>
    <a:srgbClr val="A09D79"/>
    <a:srgbClr val="AD5C4D"/>
    <a:srgbClr val="543E35"/>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30"/>
  </p:normalViewPr>
  <p:slideViewPr>
    <p:cSldViewPr snapToGrid="0">
      <p:cViewPr varScale="1">
        <p:scale>
          <a:sx n="82" d="100"/>
          <a:sy n="82" d="100"/>
        </p:scale>
        <p:origin x="720" y="77"/>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92" d="100"/>
          <a:sy n="92" d="100"/>
        </p:scale>
        <p:origin x="364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en-GB" sz="1200"/>
            </a:lvl1pPr>
          </a:lstStyle>
          <a:p>
            <a:pPr rtl="0"/>
            <a:endParaRPr lang="en-GB"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en-GB" sz="1200"/>
            </a:lvl1pPr>
          </a:lstStyle>
          <a:p>
            <a:pPr rtl="0"/>
            <a:fld id="{FD913024-4032-4B4F-8680-09D5E08EDB6E}" type="datetimeFigureOut">
              <a:rPr lang="en-GB" smtClean="0"/>
              <a:t>18/02/2024</a:t>
            </a:fld>
            <a:endParaRPr lang="en-GB"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en-GB" sz="1200"/>
            </a:lvl1pPr>
          </a:lstStyle>
          <a:p>
            <a:pPr rtl="0"/>
            <a:endParaRPr lang="en-GB"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en-GB" sz="1200"/>
            </a:lvl1pPr>
          </a:lstStyle>
          <a:p>
            <a:pPr rtl="0"/>
            <a:fld id="{49E357A0-8177-46BC-BFCE-19D99E3453CC}" type="slidenum">
              <a:rPr lang="en-GB" smtClean="0"/>
              <a:t>‹#›</a:t>
            </a:fld>
            <a:endParaRPr lang="en-GB"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en-GB" sz="1200"/>
            </a:lvl1pPr>
          </a:lstStyle>
          <a:p>
            <a:pPr rtl="0"/>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en-GB" sz="1200"/>
            </a:lvl1pPr>
          </a:lstStyle>
          <a:p>
            <a:pPr rtl="0"/>
            <a:fld id="{F2AE225E-43E0-7047-8ADB-DD9EBB41B4D0}" type="datetimeFigureOut">
              <a:rPr lang="en-GB" noProof="0" smtClean="0"/>
              <a:t>18/02/2024</a:t>
            </a:fld>
            <a:endParaRPr lang="en-GB"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en-GB"/>
            </a:defPPr>
          </a:lstStyle>
          <a:p>
            <a:pPr rtl="0"/>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en-GB"/>
            </a:defP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en-GB" sz="1200"/>
            </a:lvl1pPr>
          </a:lstStyle>
          <a:p>
            <a:pPr rtl="0"/>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en-GB" sz="1200"/>
            </a:lvl1pPr>
          </a:lstStyle>
          <a:p>
            <a:pPr rtl="0"/>
            <a:fld id="{7C366290-4595-5745-A50F-D5EC13BAC604}" type="slidenum">
              <a:rPr lang="en-GB" noProof="0" smtClean="0"/>
              <a:t>‹#›</a:t>
            </a:fld>
            <a:endParaRPr lang="en-GB"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lang="en-GB" sz="1200" kern="1200">
        <a:solidFill>
          <a:schemeClr val="tx1"/>
        </a:solidFill>
        <a:latin typeface="+mn-lt"/>
        <a:ea typeface="+mn-ea"/>
        <a:cs typeface="+mn-cs"/>
      </a:defRPr>
    </a:lvl1pPr>
    <a:lvl2pPr marL="457200" algn="l" defTabSz="914400" rtl="0" eaLnBrk="1" latinLnBrk="0" hangingPunct="1">
      <a:defRPr lang="en-GB" sz="1200" kern="1200">
        <a:solidFill>
          <a:schemeClr val="tx1"/>
        </a:solidFill>
        <a:latin typeface="+mn-lt"/>
        <a:ea typeface="+mn-ea"/>
        <a:cs typeface="+mn-cs"/>
      </a:defRPr>
    </a:lvl2pPr>
    <a:lvl3pPr marL="914400" algn="l" defTabSz="914400" rtl="0" eaLnBrk="1" latinLnBrk="0" hangingPunct="1">
      <a:defRPr lang="en-GB" sz="1200" kern="1200">
        <a:solidFill>
          <a:schemeClr val="tx1"/>
        </a:solidFill>
        <a:latin typeface="+mn-lt"/>
        <a:ea typeface="+mn-ea"/>
        <a:cs typeface="+mn-cs"/>
      </a:defRPr>
    </a:lvl3pPr>
    <a:lvl4pPr marL="1371600" algn="l" defTabSz="914400" rtl="0" eaLnBrk="1" latinLnBrk="0" hangingPunct="1">
      <a:defRPr lang="en-GB" sz="1200" kern="1200">
        <a:solidFill>
          <a:schemeClr val="tx1"/>
        </a:solidFill>
        <a:latin typeface="+mn-lt"/>
        <a:ea typeface="+mn-ea"/>
        <a:cs typeface="+mn-cs"/>
      </a:defRPr>
    </a:lvl4pPr>
    <a:lvl5pPr marL="1828800" algn="l" defTabSz="914400" rtl="0" eaLnBrk="1" latinLnBrk="0" hangingPunct="1">
      <a:defRPr lang="en-GB" sz="1200" kern="1200">
        <a:solidFill>
          <a:schemeClr val="tx1"/>
        </a:solidFill>
        <a:latin typeface="+mn-lt"/>
        <a:ea typeface="+mn-ea"/>
        <a:cs typeface="+mn-cs"/>
      </a:defRPr>
    </a:lvl5pPr>
    <a:lvl6pPr marL="2286000" algn="l" defTabSz="914400" rtl="0" eaLnBrk="1" latinLnBrk="0" hangingPunct="1">
      <a:defRPr lang="en-GB" sz="1200" kern="1200">
        <a:solidFill>
          <a:schemeClr val="tx1"/>
        </a:solidFill>
        <a:latin typeface="+mn-lt"/>
        <a:ea typeface="+mn-ea"/>
        <a:cs typeface="+mn-cs"/>
      </a:defRPr>
    </a:lvl6pPr>
    <a:lvl7pPr marL="2743200" algn="l" defTabSz="914400" rtl="0" eaLnBrk="1" latinLnBrk="0" hangingPunct="1">
      <a:defRPr lang="en-GB" sz="1200" kern="1200">
        <a:solidFill>
          <a:schemeClr val="tx1"/>
        </a:solidFill>
        <a:latin typeface="+mn-lt"/>
        <a:ea typeface="+mn-ea"/>
        <a:cs typeface="+mn-cs"/>
      </a:defRPr>
    </a:lvl7pPr>
    <a:lvl8pPr marL="3200400" algn="l" defTabSz="914400" rtl="0" eaLnBrk="1" latinLnBrk="0" hangingPunct="1">
      <a:defRPr lang="en-GB" sz="1200" kern="1200">
        <a:solidFill>
          <a:schemeClr val="tx1"/>
        </a:solidFill>
        <a:latin typeface="+mn-lt"/>
        <a:ea typeface="+mn-ea"/>
        <a:cs typeface="+mn-cs"/>
      </a:defRPr>
    </a:lvl8pPr>
    <a:lvl9pPr marL="3657600" algn="l" defTabSz="914400" rtl="0" eaLnBrk="1" latinLnBrk="0" hangingPunct="1">
      <a:defRPr lang="en-GB"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7C366290-4595-5745-A50F-D5EC13BAC604}" type="slidenum">
              <a:rPr lang="en-GB" smtClean="0"/>
              <a:t>1</a:t>
            </a:fld>
            <a:endParaRPr lang="en-GB"/>
          </a:p>
        </p:txBody>
      </p:sp>
    </p:spTree>
    <p:extLst>
      <p:ext uri="{BB962C8B-B14F-4D97-AF65-F5344CB8AC3E}">
        <p14:creationId xmlns:p14="http://schemas.microsoft.com/office/powerpoint/2010/main" val="3149589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7C366290-4595-5745-A50F-D5EC13BAC604}" type="slidenum">
              <a:rPr lang="en-GB" smtClean="0"/>
              <a:t>14</a:t>
            </a:fld>
            <a:endParaRPr lang="en-GB"/>
          </a:p>
        </p:txBody>
      </p:sp>
    </p:spTree>
    <p:extLst>
      <p:ext uri="{BB962C8B-B14F-4D97-AF65-F5344CB8AC3E}">
        <p14:creationId xmlns:p14="http://schemas.microsoft.com/office/powerpoint/2010/main" val="1075896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7C366290-4595-5745-A50F-D5EC13BAC604}" type="slidenum">
              <a:rPr lang="en-GB" smtClean="0"/>
              <a:t>21</a:t>
            </a:fld>
            <a:endParaRPr lang="en-GB"/>
          </a:p>
        </p:txBody>
      </p:sp>
    </p:spTree>
    <p:extLst>
      <p:ext uri="{BB962C8B-B14F-4D97-AF65-F5344CB8AC3E}">
        <p14:creationId xmlns:p14="http://schemas.microsoft.com/office/powerpoint/2010/main" val="2930538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7C366290-4595-5745-A50F-D5EC13BAC604}" type="slidenum">
              <a:rPr lang="en-GB" smtClean="0"/>
              <a:t>22</a:t>
            </a:fld>
            <a:endParaRPr lang="en-GB"/>
          </a:p>
        </p:txBody>
      </p:sp>
    </p:spTree>
    <p:extLst>
      <p:ext uri="{BB962C8B-B14F-4D97-AF65-F5344CB8AC3E}">
        <p14:creationId xmlns:p14="http://schemas.microsoft.com/office/powerpoint/2010/main" val="179850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GB"/>
            </a:defPPr>
          </a:lstStyle>
          <a:p>
            <a:pPr algn="ctr" rtl="0"/>
            <a:endParaRPr lang="en-GB"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rtlCol="0" anchor="b"/>
          <a:lstStyle>
            <a:lvl1pPr algn="ctr">
              <a:defRPr lang="en-GB" sz="6000"/>
            </a:lvl1pPr>
          </a:lstStyle>
          <a:p>
            <a:pPr rtl="0"/>
            <a:r>
              <a:rPr lang="en-GB"/>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rtlCol="0"/>
          <a:lstStyle>
            <a:lvl1pPr marL="0" indent="0" algn="ctr">
              <a:buNone/>
              <a:defRPr lang="en-GB" sz="2400">
                <a:solidFill>
                  <a:schemeClr val="tx2"/>
                </a:solidFill>
              </a:defRPr>
            </a:lvl1pPr>
            <a:lvl2pPr marL="457200" indent="0" algn="ctr">
              <a:buNone/>
              <a:defRPr lang="en-GB" sz="2000"/>
            </a:lvl2pPr>
            <a:lvl3pPr marL="914400" indent="0" algn="ctr">
              <a:buNone/>
              <a:defRPr lang="en-GB" sz="1800"/>
            </a:lvl3pPr>
            <a:lvl4pPr marL="1371600" indent="0" algn="ctr">
              <a:buNone/>
              <a:defRPr lang="en-GB" sz="1600"/>
            </a:lvl4pPr>
            <a:lvl5pPr marL="1828800" indent="0" algn="ctr">
              <a:buNone/>
              <a:defRPr lang="en-GB" sz="1600"/>
            </a:lvl5pPr>
            <a:lvl6pPr marL="2286000" indent="0" algn="ctr">
              <a:buNone/>
              <a:defRPr lang="en-GB" sz="1600"/>
            </a:lvl6pPr>
            <a:lvl7pPr marL="2743200" indent="0" algn="ctr">
              <a:buNone/>
              <a:defRPr lang="en-GB" sz="1600"/>
            </a:lvl7pPr>
            <a:lvl8pPr marL="3200400" indent="0" algn="ctr">
              <a:buNone/>
              <a:defRPr lang="en-GB" sz="1600"/>
            </a:lvl8pPr>
            <a:lvl9pPr marL="3657600" indent="0" algn="ctr">
              <a:buNone/>
              <a:defRPr lang="en-GB" sz="1600"/>
            </a:lvl9pPr>
          </a:lstStyle>
          <a:p>
            <a:pPr rtl="0"/>
            <a:r>
              <a:rPr lang="en-US"/>
              <a:t>Click to edit Master subtitle style</a:t>
            </a:r>
            <a:endParaRPr lang="en-GB"/>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rtlCol="0" anchor="b">
            <a:noAutofit/>
          </a:bodyPr>
          <a:lstStyle>
            <a:lvl1pPr marL="0" indent="0" algn="ctr">
              <a:lnSpc>
                <a:spcPct val="100000"/>
              </a:lnSpc>
              <a:spcBef>
                <a:spcPts val="0"/>
              </a:spcBef>
              <a:buNone/>
              <a:defRPr lang="en-GB" sz="1400" cap="all" baseline="0">
                <a:latin typeface="Gill Sans Nova" panose="020B0602020104020203" pitchFamily="34" charset="0"/>
              </a:defRPr>
            </a:lvl1pPr>
          </a:lstStyle>
          <a:p>
            <a:pPr lvl="0" rt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rtlCol="0" anchor="t">
            <a:noAutofit/>
          </a:bodyPr>
          <a:lstStyle>
            <a:lvl1pPr marL="0" indent="0" algn="ctr">
              <a:lnSpc>
                <a:spcPct val="100000"/>
              </a:lnSpc>
              <a:spcBef>
                <a:spcPts val="0"/>
              </a:spcBef>
              <a:buNone/>
              <a:defRPr lang="en-GB" sz="1400" cap="none" baseline="0"/>
            </a:lvl1pPr>
          </a:lstStyle>
          <a:p>
            <a:pPr lvl="0" rtl="0"/>
            <a:r>
              <a:rPr lang="en-GB"/>
              <a:t>click to edit master text styles</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en-GB" sz="2000" cap="all" baseline="0">
                <a:latin typeface="Gill Sans Nova" panose="020B0602020104020203" pitchFamily="34" charset="0"/>
              </a:defRPr>
            </a:lvl1pPr>
            <a:lvl2pPr marL="0" indent="0" algn="ctr">
              <a:lnSpc>
                <a:spcPct val="100000"/>
              </a:lnSpc>
              <a:spcBef>
                <a:spcPts val="0"/>
              </a:spcBef>
              <a:buNone/>
              <a:defRPr lang="en-GB" sz="1800"/>
            </a:lvl2pPr>
          </a:lstStyle>
          <a:p>
            <a:pPr lvl="0" rtl="0"/>
            <a:r>
              <a:rPr lang="en-US"/>
              <a:t>Click to edit Master text styles</a:t>
            </a:r>
          </a:p>
          <a:p>
            <a:pPr lvl="1" rtl="0"/>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en-GB" sz="2000" cap="all" baseline="0">
                <a:latin typeface="Gill Sans Nova" panose="020B0602020104020203" pitchFamily="34" charset="0"/>
              </a:defRPr>
            </a:lvl1pPr>
            <a:lvl2pPr marL="0" indent="0" algn="ctr">
              <a:lnSpc>
                <a:spcPct val="100000"/>
              </a:lnSpc>
              <a:spcBef>
                <a:spcPts val="0"/>
              </a:spcBef>
              <a:buNone/>
              <a:defRPr lang="en-GB" sz="1800"/>
            </a:lvl2pPr>
          </a:lstStyle>
          <a:p>
            <a:pPr lvl="0" rtl="0"/>
            <a:r>
              <a:rPr lang="en-US"/>
              <a:t>Click to edit Master text styles</a:t>
            </a:r>
          </a:p>
          <a:p>
            <a:pPr lvl="1" rtl="0"/>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en-GB" sz="2000" cap="all" baseline="0">
                <a:latin typeface="Gill Sans Nova" panose="020B0602020104020203" pitchFamily="34" charset="0"/>
              </a:defRPr>
            </a:lvl1pPr>
            <a:lvl2pPr marL="0" indent="0" algn="ctr">
              <a:lnSpc>
                <a:spcPct val="100000"/>
              </a:lnSpc>
              <a:spcBef>
                <a:spcPts val="0"/>
              </a:spcBef>
              <a:buNone/>
              <a:defRPr lang="en-GB" sz="1800"/>
            </a:lvl2pPr>
          </a:lstStyle>
          <a:p>
            <a:pPr lvl="0" rtl="0"/>
            <a:r>
              <a:rPr lang="en-US"/>
              <a:t>Click to edit Master text styles</a:t>
            </a:r>
          </a:p>
          <a:p>
            <a:pPr lvl="1" rtl="0"/>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en-GB" sz="2000" cap="all" baseline="0">
                <a:latin typeface="Gill Sans Nova" panose="020B0602020104020203" pitchFamily="34" charset="0"/>
              </a:defRPr>
            </a:lvl1pPr>
            <a:lvl2pPr marL="0" indent="0" algn="ctr">
              <a:lnSpc>
                <a:spcPct val="100000"/>
              </a:lnSpc>
              <a:spcBef>
                <a:spcPts val="0"/>
              </a:spcBef>
              <a:buNone/>
              <a:defRPr lang="en-GB" sz="1800"/>
            </a:lvl2pPr>
          </a:lstStyle>
          <a:p>
            <a:pPr lvl="0" rtl="0"/>
            <a:r>
              <a:rPr lang="en-US"/>
              <a:t>Click to edit Master text styles</a:t>
            </a:r>
          </a:p>
          <a:p>
            <a:pPr lvl="1" rtl="0"/>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en-GB" sz="2000" cap="all" baseline="0">
                <a:latin typeface="Gill Sans Nova" panose="020B0602020104020203" pitchFamily="34" charset="0"/>
              </a:defRPr>
            </a:lvl1pPr>
            <a:lvl2pPr marL="0" indent="0" algn="ctr">
              <a:lnSpc>
                <a:spcPct val="100000"/>
              </a:lnSpc>
              <a:spcBef>
                <a:spcPts val="0"/>
              </a:spcBef>
              <a:buNone/>
              <a:defRPr lang="en-GB" sz="1800"/>
            </a:lvl2pPr>
          </a:lstStyle>
          <a:p>
            <a:pPr lvl="0" rtl="0"/>
            <a:r>
              <a:rPr lang="en-US"/>
              <a:t>Click to edit Master text styles</a:t>
            </a:r>
          </a:p>
          <a:p>
            <a:pPr lvl="1" rtl="0"/>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rtlCol="0">
            <a:normAutofit/>
          </a:bodyPr>
          <a:lstStyle>
            <a:lvl1pPr marL="283464" indent="-283464">
              <a:lnSpc>
                <a:spcPct val="100000"/>
              </a:lnSpc>
              <a:spcBef>
                <a:spcPts val="0"/>
              </a:spcBef>
              <a:buFont typeface="Courier New" panose="02070309020205020404" pitchFamily="49" charset="0"/>
              <a:buChar char="o"/>
              <a:defRPr lang="en-GB" sz="1800">
                <a:solidFill>
                  <a:schemeClr val="accent1"/>
                </a:solidFill>
              </a:defRPr>
            </a:lvl1pPr>
            <a:lvl2pPr>
              <a:lnSpc>
                <a:spcPct val="100000"/>
              </a:lnSpc>
              <a:spcBef>
                <a:spcPts val="0"/>
              </a:spcBef>
              <a:defRPr lang="en-GB" sz="1600">
                <a:solidFill>
                  <a:schemeClr val="accent1"/>
                </a:solidFill>
              </a:defRPr>
            </a:lvl2pPr>
            <a:lvl3pPr>
              <a:lnSpc>
                <a:spcPct val="100000"/>
              </a:lnSpc>
              <a:spcBef>
                <a:spcPts val="0"/>
              </a:spcBef>
              <a:defRPr lang="en-GB" sz="1400">
                <a:solidFill>
                  <a:schemeClr val="accent1"/>
                </a:solidFill>
              </a:defRPr>
            </a:lvl3pPr>
            <a:lvl4pPr>
              <a:lnSpc>
                <a:spcPct val="100000"/>
              </a:lnSpc>
              <a:spcBef>
                <a:spcPts val="0"/>
              </a:spcBef>
              <a:defRPr lang="en-GB" sz="1200">
                <a:solidFill>
                  <a:schemeClr val="accent1"/>
                </a:solidFill>
              </a:defRPr>
            </a:lvl4pPr>
            <a:lvl5pPr>
              <a:lnSpc>
                <a:spcPct val="100000"/>
              </a:lnSpc>
              <a:spcBef>
                <a:spcPts val="0"/>
              </a:spcBef>
              <a:defRPr lang="en-GB" sz="1200">
                <a:solidFill>
                  <a:schemeClr val="accent1"/>
                </a:solidFill>
              </a:defRPr>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rtlCol="0"/>
          <a:lstStyle>
            <a:lvl1pPr>
              <a:defRPr lang="en-GB">
                <a:solidFill>
                  <a:schemeClr val="accent1"/>
                </a:solidFill>
              </a:defRPr>
            </a:lvl1pPr>
          </a:lstStyle>
          <a:p>
            <a:pPr rtl="0"/>
            <a:r>
              <a:rPr lang="en-GB"/>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rtlCol="0"/>
          <a:lstStyle>
            <a:lvl1pPr>
              <a:defRPr lang="en-GB">
                <a:solidFill>
                  <a:schemeClr val="accent1"/>
                </a:solidFill>
              </a:defRPr>
            </a:lvl1pPr>
          </a:lstStyle>
          <a:p>
            <a:pPr rtl="0"/>
            <a:r>
              <a:rPr lang="en-GB"/>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rtlCol="0"/>
          <a:lstStyle>
            <a:lvl1pPr>
              <a:defRPr lang="en-GB">
                <a:solidFill>
                  <a:schemeClr val="accent1"/>
                </a:solidFill>
              </a:defRPr>
            </a:lvl1pPr>
          </a:lstStyle>
          <a:p>
            <a:pPr rtl="0"/>
            <a:fld id="{58FB4751-880F-D840-AAA9-3A15815CC996}" type="slidenum">
              <a:rPr lang="en-GB" smtClean="0"/>
              <a:pPr/>
              <a:t>‹#›</a:t>
            </a:fld>
            <a:endParaRPr lang="en-GB"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rtlCol="0" anchor="b">
            <a:normAutofit/>
          </a:bodyPr>
          <a:lstStyle>
            <a:lvl1pPr marL="0" indent="0">
              <a:buNone/>
              <a:defRPr lang="en-GB" sz="2000" b="0" cap="all" baseline="0">
                <a:solidFill>
                  <a:schemeClr val="accent1"/>
                </a:solidFill>
                <a:latin typeface="Gill Sans Nova" panose="020B0602020104020203" pitchFamily="34" charset="0"/>
              </a:defRPr>
            </a:lvl1pPr>
            <a:lvl2pPr marL="457200" indent="0">
              <a:buNone/>
              <a:defRPr lang="en-GB" sz="2000" b="1"/>
            </a:lvl2pPr>
            <a:lvl3pPr marL="914400" indent="0">
              <a:buNone/>
              <a:defRPr lang="en-GB" sz="1800" b="1"/>
            </a:lvl3pPr>
            <a:lvl4pPr marL="1371600" indent="0">
              <a:buNone/>
              <a:defRPr lang="en-GB" sz="1600" b="1"/>
            </a:lvl4pPr>
            <a:lvl5pPr marL="1828800" indent="0">
              <a:buNone/>
              <a:defRPr lang="en-GB" sz="1600" b="1"/>
            </a:lvl5pPr>
            <a:lvl6pPr marL="2286000" indent="0">
              <a:buNone/>
              <a:defRPr lang="en-GB" sz="1600" b="1"/>
            </a:lvl6pPr>
            <a:lvl7pPr marL="2743200" indent="0">
              <a:buNone/>
              <a:defRPr lang="en-GB" sz="1600" b="1"/>
            </a:lvl7pPr>
            <a:lvl8pPr marL="3200400" indent="0">
              <a:buNone/>
              <a:defRPr lang="en-GB" sz="1600" b="1"/>
            </a:lvl8pPr>
            <a:lvl9pPr marL="3657600" indent="0">
              <a:buNone/>
              <a:defRPr lang="en-GB" sz="1600" b="1"/>
            </a:lvl9pPr>
          </a:lstStyle>
          <a:p>
            <a:pPr lvl="0" rt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rtlCol="0" anchor="b">
            <a:normAutofit/>
          </a:bodyPr>
          <a:lstStyle>
            <a:lvl1pPr marL="0" indent="0">
              <a:buNone/>
              <a:defRPr lang="en-GB" sz="2000" b="0" cap="all" baseline="0">
                <a:solidFill>
                  <a:schemeClr val="accent1"/>
                </a:solidFill>
                <a:latin typeface="Gill Sans Nova" panose="020B0602020104020203" pitchFamily="34" charset="0"/>
              </a:defRPr>
            </a:lvl1pPr>
            <a:lvl2pPr marL="457200" indent="0">
              <a:buNone/>
              <a:defRPr lang="en-GB" sz="2000" b="1"/>
            </a:lvl2pPr>
            <a:lvl3pPr marL="914400" indent="0">
              <a:buNone/>
              <a:defRPr lang="en-GB" sz="1800" b="1"/>
            </a:lvl3pPr>
            <a:lvl4pPr marL="1371600" indent="0">
              <a:buNone/>
              <a:defRPr lang="en-GB" sz="1600" b="1"/>
            </a:lvl4pPr>
            <a:lvl5pPr marL="1828800" indent="0">
              <a:buNone/>
              <a:defRPr lang="en-GB" sz="1600" b="1"/>
            </a:lvl5pPr>
            <a:lvl6pPr marL="2286000" indent="0">
              <a:buNone/>
              <a:defRPr lang="en-GB" sz="1600" b="1"/>
            </a:lvl6pPr>
            <a:lvl7pPr marL="2743200" indent="0">
              <a:buNone/>
              <a:defRPr lang="en-GB" sz="1600" b="1"/>
            </a:lvl7pPr>
            <a:lvl8pPr marL="3200400" indent="0">
              <a:buNone/>
              <a:defRPr lang="en-GB" sz="1600" b="1"/>
            </a:lvl8pPr>
            <a:lvl9pPr marL="3657600" indent="0">
              <a:buNone/>
              <a:defRPr lang="en-GB" sz="1600" b="1"/>
            </a:lvl9pPr>
          </a:lstStyle>
          <a:p>
            <a:pPr lvl="0" rt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rtlCol="0">
            <a:normAutofit/>
          </a:bodyPr>
          <a:lstStyle>
            <a:lvl1pPr marL="283464" indent="-283464">
              <a:lnSpc>
                <a:spcPct val="100000"/>
              </a:lnSpc>
              <a:spcBef>
                <a:spcPts val="0"/>
              </a:spcBef>
              <a:buFont typeface="Courier New" panose="02070309020205020404" pitchFamily="49" charset="0"/>
              <a:buChar char="o"/>
              <a:defRPr lang="en-GB" sz="1800">
                <a:solidFill>
                  <a:schemeClr val="accent1"/>
                </a:solidFill>
              </a:defRPr>
            </a:lvl1pPr>
            <a:lvl2pPr>
              <a:lnSpc>
                <a:spcPct val="100000"/>
              </a:lnSpc>
              <a:spcBef>
                <a:spcPts val="0"/>
              </a:spcBef>
              <a:defRPr lang="en-GB" sz="1600">
                <a:solidFill>
                  <a:schemeClr val="accent1"/>
                </a:solidFill>
              </a:defRPr>
            </a:lvl2pPr>
            <a:lvl3pPr>
              <a:lnSpc>
                <a:spcPct val="100000"/>
              </a:lnSpc>
              <a:spcBef>
                <a:spcPts val="0"/>
              </a:spcBef>
              <a:defRPr lang="en-GB" sz="1400">
                <a:solidFill>
                  <a:schemeClr val="accent1"/>
                </a:solidFill>
              </a:defRPr>
            </a:lvl3pPr>
            <a:lvl4pPr>
              <a:lnSpc>
                <a:spcPct val="100000"/>
              </a:lnSpc>
              <a:spcBef>
                <a:spcPts val="0"/>
              </a:spcBef>
              <a:defRPr lang="en-GB" sz="1200">
                <a:solidFill>
                  <a:schemeClr val="accent1"/>
                </a:solidFill>
              </a:defRPr>
            </a:lvl4pPr>
            <a:lvl5pPr>
              <a:lnSpc>
                <a:spcPct val="100000"/>
              </a:lnSpc>
              <a:spcBef>
                <a:spcPts val="0"/>
              </a:spcBef>
              <a:defRPr lang="en-GB" sz="1200">
                <a:solidFill>
                  <a:schemeClr val="accent1"/>
                </a:solidFill>
              </a:defRPr>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rtlCol="0"/>
          <a:lstStyle>
            <a:lvl1pPr>
              <a:defRPr lang="en-GB" sz="4800">
                <a:solidFill>
                  <a:schemeClr val="accent1"/>
                </a:solidFill>
              </a:defRPr>
            </a:lvl1pPr>
          </a:lstStyle>
          <a:p>
            <a:pPr rtl="0"/>
            <a:r>
              <a:rPr lang="en-GB"/>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rtlCol="0" anchor="ctr">
            <a:normAutofit/>
          </a:bodyPr>
          <a:lstStyle>
            <a:lvl1pPr marL="0" indent="0">
              <a:buNone/>
              <a:defRPr lang="en-GB" sz="2000" b="0" cap="all" baseline="0">
                <a:solidFill>
                  <a:schemeClr val="accent1"/>
                </a:solidFill>
                <a:latin typeface="Gill Sans Nova" panose="020B0602020104020203" pitchFamily="34" charset="0"/>
              </a:defRPr>
            </a:lvl1pPr>
            <a:lvl2pPr marL="457200" indent="0">
              <a:buNone/>
              <a:defRPr lang="en-GB" sz="2000" b="1"/>
            </a:lvl2pPr>
            <a:lvl3pPr marL="914400" indent="0">
              <a:buNone/>
              <a:defRPr lang="en-GB" sz="1800" b="1"/>
            </a:lvl3pPr>
            <a:lvl4pPr marL="1371600" indent="0">
              <a:buNone/>
              <a:defRPr lang="en-GB" sz="1600" b="1"/>
            </a:lvl4pPr>
            <a:lvl5pPr marL="1828800" indent="0">
              <a:buNone/>
              <a:defRPr lang="en-GB" sz="1600" b="1"/>
            </a:lvl5pPr>
            <a:lvl6pPr marL="2286000" indent="0">
              <a:buNone/>
              <a:defRPr lang="en-GB" sz="1600" b="1"/>
            </a:lvl6pPr>
            <a:lvl7pPr marL="2743200" indent="0">
              <a:buNone/>
              <a:defRPr lang="en-GB" sz="1600" b="1"/>
            </a:lvl7pPr>
            <a:lvl8pPr marL="3200400" indent="0">
              <a:buNone/>
              <a:defRPr lang="en-GB" sz="1600" b="1"/>
            </a:lvl8pPr>
            <a:lvl9pPr marL="3657600" indent="0">
              <a:buNone/>
              <a:defRPr lang="en-GB" sz="1600" b="1"/>
            </a:lvl9pPr>
          </a:lstStyle>
          <a:p>
            <a:pPr lvl="0" rt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rtlCol="0">
            <a:normAutofit/>
          </a:bodyPr>
          <a:lstStyle>
            <a:lvl1pPr marL="283464" indent="-283464">
              <a:lnSpc>
                <a:spcPct val="100000"/>
              </a:lnSpc>
              <a:spcBef>
                <a:spcPts val="0"/>
              </a:spcBef>
              <a:buFont typeface="Courier New" panose="02070309020205020404" pitchFamily="49" charset="0"/>
              <a:buChar char="o"/>
              <a:defRPr lang="en-GB" sz="1800">
                <a:solidFill>
                  <a:schemeClr val="accent1"/>
                </a:solidFill>
              </a:defRPr>
            </a:lvl1pPr>
            <a:lvl2pPr>
              <a:lnSpc>
                <a:spcPct val="100000"/>
              </a:lnSpc>
              <a:spcBef>
                <a:spcPts val="0"/>
              </a:spcBef>
              <a:defRPr lang="en-GB" sz="1600">
                <a:solidFill>
                  <a:schemeClr val="accent1"/>
                </a:solidFill>
              </a:defRPr>
            </a:lvl2pPr>
            <a:lvl3pPr>
              <a:lnSpc>
                <a:spcPct val="100000"/>
              </a:lnSpc>
              <a:spcBef>
                <a:spcPts val="0"/>
              </a:spcBef>
              <a:defRPr lang="en-GB" sz="1400">
                <a:solidFill>
                  <a:schemeClr val="accent1"/>
                </a:solidFill>
              </a:defRPr>
            </a:lvl3pPr>
            <a:lvl4pPr>
              <a:lnSpc>
                <a:spcPct val="100000"/>
              </a:lnSpc>
              <a:spcBef>
                <a:spcPts val="0"/>
              </a:spcBef>
              <a:defRPr lang="en-GB" sz="1200">
                <a:solidFill>
                  <a:schemeClr val="accent1"/>
                </a:solidFill>
              </a:defRPr>
            </a:lvl4pPr>
            <a:lvl5pPr>
              <a:lnSpc>
                <a:spcPct val="100000"/>
              </a:lnSpc>
              <a:spcBef>
                <a:spcPts val="0"/>
              </a:spcBef>
              <a:defRPr lang="en-GB" sz="1200">
                <a:solidFill>
                  <a:schemeClr val="accent1"/>
                </a:solidFill>
              </a:defRPr>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rtlCol="0" anchor="ctr">
            <a:normAutofit/>
          </a:bodyPr>
          <a:lstStyle>
            <a:lvl1pPr marL="0" indent="0">
              <a:buNone/>
              <a:defRPr lang="en-GB" sz="2000" b="0" cap="all" baseline="0">
                <a:solidFill>
                  <a:schemeClr val="accent1"/>
                </a:solidFill>
                <a:latin typeface="Gill Sans Nova" panose="020B0602020104020203" pitchFamily="34" charset="0"/>
              </a:defRPr>
            </a:lvl1pPr>
            <a:lvl2pPr marL="457200" indent="0">
              <a:buNone/>
              <a:defRPr lang="en-GB" sz="2000" b="1"/>
            </a:lvl2pPr>
            <a:lvl3pPr marL="914400" indent="0">
              <a:buNone/>
              <a:defRPr lang="en-GB" sz="1800" b="1"/>
            </a:lvl3pPr>
            <a:lvl4pPr marL="1371600" indent="0">
              <a:buNone/>
              <a:defRPr lang="en-GB" sz="1600" b="1"/>
            </a:lvl4pPr>
            <a:lvl5pPr marL="1828800" indent="0">
              <a:buNone/>
              <a:defRPr lang="en-GB" sz="1600" b="1"/>
            </a:lvl5pPr>
            <a:lvl6pPr marL="2286000" indent="0">
              <a:buNone/>
              <a:defRPr lang="en-GB" sz="1600" b="1"/>
            </a:lvl6pPr>
            <a:lvl7pPr marL="2743200" indent="0">
              <a:buNone/>
              <a:defRPr lang="en-GB" sz="1600" b="1"/>
            </a:lvl7pPr>
            <a:lvl8pPr marL="3200400" indent="0">
              <a:buNone/>
              <a:defRPr lang="en-GB" sz="1600" b="1"/>
            </a:lvl8pPr>
            <a:lvl9pPr marL="3657600" indent="0">
              <a:buNone/>
              <a:defRPr lang="en-GB" sz="1600" b="1"/>
            </a:lvl9pPr>
          </a:lstStyle>
          <a:p>
            <a:pPr lvl="0" rt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rtlCol="0">
            <a:normAutofit/>
          </a:bodyPr>
          <a:lstStyle>
            <a:lvl1pPr marL="283464" indent="-283464">
              <a:lnSpc>
                <a:spcPct val="100000"/>
              </a:lnSpc>
              <a:spcBef>
                <a:spcPts val="0"/>
              </a:spcBef>
              <a:buFont typeface="Courier New" panose="02070309020205020404" pitchFamily="49" charset="0"/>
              <a:buChar char="o"/>
              <a:defRPr lang="en-GB" sz="1800">
                <a:solidFill>
                  <a:schemeClr val="accent1"/>
                </a:solidFill>
              </a:defRPr>
            </a:lvl1pPr>
            <a:lvl2pPr>
              <a:lnSpc>
                <a:spcPct val="100000"/>
              </a:lnSpc>
              <a:spcBef>
                <a:spcPts val="0"/>
              </a:spcBef>
              <a:defRPr lang="en-GB" sz="1600">
                <a:solidFill>
                  <a:schemeClr val="accent1"/>
                </a:solidFill>
              </a:defRPr>
            </a:lvl2pPr>
            <a:lvl3pPr>
              <a:lnSpc>
                <a:spcPct val="100000"/>
              </a:lnSpc>
              <a:spcBef>
                <a:spcPts val="0"/>
              </a:spcBef>
              <a:defRPr lang="en-GB" sz="1400">
                <a:solidFill>
                  <a:schemeClr val="accent1"/>
                </a:solidFill>
              </a:defRPr>
            </a:lvl3pPr>
            <a:lvl4pPr>
              <a:lnSpc>
                <a:spcPct val="100000"/>
              </a:lnSpc>
              <a:spcBef>
                <a:spcPts val="0"/>
              </a:spcBef>
              <a:defRPr lang="en-GB" sz="1200">
                <a:solidFill>
                  <a:schemeClr val="accent1"/>
                </a:solidFill>
              </a:defRPr>
            </a:lvl4pPr>
            <a:lvl5pPr>
              <a:lnSpc>
                <a:spcPct val="100000"/>
              </a:lnSpc>
              <a:spcBef>
                <a:spcPts val="0"/>
              </a:spcBef>
              <a:defRPr lang="en-GB" sz="1200">
                <a:solidFill>
                  <a:schemeClr val="accent1"/>
                </a:solidFill>
              </a:defRPr>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rtlCol="0"/>
          <a:lstStyle>
            <a:lvl1pPr>
              <a:defRPr lang="en-GB">
                <a:solidFill>
                  <a:schemeClr val="accent1"/>
                </a:solidFill>
              </a:defRPr>
            </a:lvl1pPr>
          </a:lstStyle>
          <a:p>
            <a:pPr rtl="0"/>
            <a:r>
              <a:rPr lang="en-GB"/>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rtlCol="0"/>
          <a:lstStyle>
            <a:lvl1pPr>
              <a:defRPr lang="en-GB">
                <a:solidFill>
                  <a:schemeClr val="accent1"/>
                </a:solidFill>
              </a:defRPr>
            </a:lvl1pPr>
          </a:lstStyle>
          <a:p>
            <a:pPr rtl="0"/>
            <a:r>
              <a:rPr lang="en-GB"/>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rtlCol="0"/>
          <a:lstStyle>
            <a:lvl1pPr>
              <a:defRPr lang="en-GB">
                <a:solidFill>
                  <a:schemeClr val="accent1"/>
                </a:solidFill>
              </a:defRPr>
            </a:lvl1pPr>
          </a:lstStyle>
          <a:p>
            <a:pPr rtl="0"/>
            <a:fld id="{58FB4751-880F-D840-AAA9-3A15815CC996}" type="slidenum">
              <a:rPr lang="en-GB" smtClean="0"/>
              <a:pPr/>
              <a:t>‹#›</a:t>
            </a:fld>
            <a:endParaRPr lang="en-GB"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rtlCol="0"/>
          <a:lstStyle>
            <a:lvl1pPr>
              <a:defRPr lang="en-GB" sz="4800">
                <a:solidFill>
                  <a:schemeClr val="accent1"/>
                </a:solidFill>
              </a:defRPr>
            </a:lvl1pPr>
          </a:lstStyle>
          <a:p>
            <a:pPr rtl="0"/>
            <a:r>
              <a:rPr lang="en-GB"/>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rtlCol="0" anchor="ctr">
            <a:normAutofit/>
          </a:bodyPr>
          <a:lstStyle>
            <a:lvl1pPr marL="0" indent="0">
              <a:buNone/>
              <a:defRPr lang="en-GB" sz="2000" b="0" cap="all" baseline="0">
                <a:solidFill>
                  <a:schemeClr val="accent1"/>
                </a:solidFill>
                <a:latin typeface="Gill Sans Nova" panose="020B0602020104020203" pitchFamily="34" charset="0"/>
              </a:defRPr>
            </a:lvl1pPr>
            <a:lvl2pPr marL="457200" indent="0">
              <a:buNone/>
              <a:defRPr lang="en-GB" sz="2000" b="1"/>
            </a:lvl2pPr>
            <a:lvl3pPr marL="914400" indent="0">
              <a:buNone/>
              <a:defRPr lang="en-GB" sz="1800" b="1"/>
            </a:lvl3pPr>
            <a:lvl4pPr marL="1371600" indent="0">
              <a:buNone/>
              <a:defRPr lang="en-GB" sz="1600" b="1"/>
            </a:lvl4pPr>
            <a:lvl5pPr marL="1828800" indent="0">
              <a:buNone/>
              <a:defRPr lang="en-GB" sz="1600" b="1"/>
            </a:lvl5pPr>
            <a:lvl6pPr marL="2286000" indent="0">
              <a:buNone/>
              <a:defRPr lang="en-GB" sz="1600" b="1"/>
            </a:lvl6pPr>
            <a:lvl7pPr marL="2743200" indent="0">
              <a:buNone/>
              <a:defRPr lang="en-GB" sz="1600" b="1"/>
            </a:lvl7pPr>
            <a:lvl8pPr marL="3200400" indent="0">
              <a:buNone/>
              <a:defRPr lang="en-GB" sz="1600" b="1"/>
            </a:lvl8pPr>
            <a:lvl9pPr marL="3657600" indent="0">
              <a:buNone/>
              <a:defRPr lang="en-GB" sz="1600" b="1"/>
            </a:lvl9pPr>
          </a:lstStyle>
          <a:p>
            <a:pPr lvl="0" rt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rtlCol="0">
            <a:normAutofit/>
          </a:bodyPr>
          <a:lstStyle>
            <a:lvl1pPr marL="283464" indent="-283464">
              <a:lnSpc>
                <a:spcPct val="100000"/>
              </a:lnSpc>
              <a:spcBef>
                <a:spcPts val="0"/>
              </a:spcBef>
              <a:buFont typeface="Courier New" panose="02070309020205020404" pitchFamily="49" charset="0"/>
              <a:buChar char="o"/>
              <a:defRPr lang="en-GB" sz="1800">
                <a:solidFill>
                  <a:schemeClr val="accent1"/>
                </a:solidFill>
              </a:defRPr>
            </a:lvl1pPr>
            <a:lvl2pPr>
              <a:lnSpc>
                <a:spcPct val="100000"/>
              </a:lnSpc>
              <a:spcBef>
                <a:spcPts val="0"/>
              </a:spcBef>
              <a:defRPr lang="en-GB" sz="1600">
                <a:solidFill>
                  <a:schemeClr val="accent1"/>
                </a:solidFill>
              </a:defRPr>
            </a:lvl2pPr>
            <a:lvl3pPr>
              <a:lnSpc>
                <a:spcPct val="100000"/>
              </a:lnSpc>
              <a:spcBef>
                <a:spcPts val="0"/>
              </a:spcBef>
              <a:defRPr lang="en-GB" sz="1400">
                <a:solidFill>
                  <a:schemeClr val="accent1"/>
                </a:solidFill>
              </a:defRPr>
            </a:lvl3pPr>
            <a:lvl4pPr>
              <a:lnSpc>
                <a:spcPct val="100000"/>
              </a:lnSpc>
              <a:spcBef>
                <a:spcPts val="0"/>
              </a:spcBef>
              <a:defRPr lang="en-GB" sz="1200">
                <a:solidFill>
                  <a:schemeClr val="accent1"/>
                </a:solidFill>
              </a:defRPr>
            </a:lvl4pPr>
            <a:lvl5pPr>
              <a:lnSpc>
                <a:spcPct val="100000"/>
              </a:lnSpc>
              <a:spcBef>
                <a:spcPts val="0"/>
              </a:spcBef>
              <a:defRPr lang="en-GB" sz="1200">
                <a:solidFill>
                  <a:schemeClr val="accent1"/>
                </a:solidFill>
              </a:defRPr>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rtlCol="0">
            <a:normAutofit/>
          </a:bodyPr>
          <a:lstStyle>
            <a:lvl1pPr marL="0" indent="0">
              <a:lnSpc>
                <a:spcPct val="100000"/>
              </a:lnSpc>
              <a:spcBef>
                <a:spcPts val="0"/>
              </a:spcBef>
              <a:buNone/>
              <a:defRPr lang="en-GB" sz="1800"/>
            </a:lvl1pPr>
            <a:lvl2pPr marL="457200" indent="0">
              <a:buNone/>
              <a:defRPr lang="en-GB" sz="1400"/>
            </a:lvl2pPr>
            <a:lvl3pPr marL="914400" indent="0">
              <a:buNone/>
              <a:defRPr lang="en-GB" sz="1200"/>
            </a:lvl3pPr>
            <a:lvl4pPr marL="1371600" indent="0">
              <a:buNone/>
              <a:defRPr lang="en-GB" sz="1000"/>
            </a:lvl4pPr>
            <a:lvl5pPr marL="1828800" indent="0">
              <a:buNone/>
              <a:defRPr lang="en-GB" sz="1000"/>
            </a:lvl5pPr>
            <a:lvl6pPr marL="2286000" indent="0">
              <a:buNone/>
              <a:defRPr lang="en-GB" sz="1000"/>
            </a:lvl6pPr>
            <a:lvl7pPr marL="2743200" indent="0">
              <a:buNone/>
              <a:defRPr lang="en-GB" sz="1000"/>
            </a:lvl7pPr>
            <a:lvl8pPr marL="3200400" indent="0">
              <a:buNone/>
              <a:defRPr lang="en-GB" sz="1000"/>
            </a:lvl8pPr>
            <a:lvl9pPr marL="3657600" indent="0">
              <a:buNone/>
              <a:defRPr lang="en-GB" sz="1000"/>
            </a:lvl9pPr>
          </a:lstStyle>
          <a:p>
            <a:pPr lvl="0" rt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rtlCol="0"/>
          <a:lstStyle>
            <a:defPPr>
              <a:defRPr lang="en-GB"/>
            </a:defPPr>
          </a:lstStyle>
          <a:p>
            <a:pPr rtl="0"/>
            <a:r>
              <a:rPr lang="en-GB"/>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rtlCol="0"/>
          <a:lstStyle>
            <a:defPPr>
              <a:defRPr lang="en-GB"/>
            </a:defPPr>
          </a:lstStyle>
          <a:p>
            <a:pPr rtl="0"/>
            <a:r>
              <a:rPr lang="en-GB"/>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rtlCol="0" anchor="b"/>
          <a:lstStyle>
            <a:lvl1pPr>
              <a:defRPr lang="en-GB" sz="4800"/>
            </a:lvl1pPr>
          </a:lstStyle>
          <a:p>
            <a:pPr rtl="0"/>
            <a:r>
              <a:rPr lang="en-GB"/>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rtlCol="0" anchor="ctr">
            <a:noAutofit/>
          </a:bodyPr>
          <a:lstStyle>
            <a:lvl1pPr marL="0" indent="0" algn="ctr">
              <a:buNone/>
              <a:defRPr lang="en-GB" sz="3200"/>
            </a:lvl1pPr>
            <a:lvl2pPr marL="457200" indent="0">
              <a:buNone/>
              <a:defRPr lang="en-GB" sz="2800"/>
            </a:lvl2pPr>
            <a:lvl3pPr marL="914400" indent="0">
              <a:buNone/>
              <a:defRPr lang="en-GB" sz="2400"/>
            </a:lvl3pPr>
            <a:lvl4pPr marL="1371600" indent="0">
              <a:buNone/>
              <a:defRPr lang="en-GB" sz="2000"/>
            </a:lvl4pPr>
            <a:lvl5pPr marL="1828800" indent="0">
              <a:buNone/>
              <a:defRPr lang="en-GB" sz="2000"/>
            </a:lvl5pPr>
            <a:lvl6pPr marL="2286000" indent="0">
              <a:buNone/>
              <a:defRPr lang="en-GB" sz="2000"/>
            </a:lvl6pPr>
            <a:lvl7pPr marL="2743200" indent="0">
              <a:buNone/>
              <a:defRPr lang="en-GB" sz="2000"/>
            </a:lvl7pPr>
            <a:lvl8pPr marL="3200400" indent="0">
              <a:buNone/>
              <a:defRPr lang="en-GB" sz="2000"/>
            </a:lvl8pPr>
            <a:lvl9pPr marL="3657600" indent="0">
              <a:buNone/>
              <a:defRPr lang="en-GB" sz="2000"/>
            </a:lvl9pPr>
          </a:lstStyle>
          <a:p>
            <a:pPr rtl="0"/>
            <a:r>
              <a:rPr lang="en-US"/>
              <a:t>Click icon to add picture</a:t>
            </a:r>
            <a:endParaRPr lang="en-GB"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GB"/>
            </a:defPPr>
          </a:lstStyle>
          <a:p>
            <a:pPr algn="ctr" rtl="0"/>
            <a:endParaRPr lang="en-GB"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rtlCol="0" anchor="b"/>
          <a:lstStyle>
            <a:lvl1pPr algn="ctr">
              <a:defRPr lang="en-GB" sz="6000"/>
            </a:lvl1pPr>
          </a:lstStyle>
          <a:p>
            <a:pPr rtl="0"/>
            <a:r>
              <a:rPr lang="en-GB"/>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rtlCol="0"/>
          <a:lstStyle>
            <a:lvl1pPr marL="0" indent="0" algn="ctr">
              <a:buNone/>
              <a:defRPr lang="en-GB" sz="2400">
                <a:solidFill>
                  <a:schemeClr val="tx2"/>
                </a:solidFill>
              </a:defRPr>
            </a:lvl1pPr>
            <a:lvl2pPr marL="457200" indent="0" algn="ctr">
              <a:buNone/>
              <a:defRPr lang="en-GB" sz="2000"/>
            </a:lvl2pPr>
            <a:lvl3pPr marL="914400" indent="0" algn="ctr">
              <a:buNone/>
              <a:defRPr lang="en-GB" sz="1800"/>
            </a:lvl3pPr>
            <a:lvl4pPr marL="1371600" indent="0" algn="ctr">
              <a:buNone/>
              <a:defRPr lang="en-GB" sz="1600"/>
            </a:lvl4pPr>
            <a:lvl5pPr marL="1828800" indent="0" algn="ctr">
              <a:buNone/>
              <a:defRPr lang="en-GB" sz="1600"/>
            </a:lvl5pPr>
            <a:lvl6pPr marL="2286000" indent="0" algn="ctr">
              <a:buNone/>
              <a:defRPr lang="en-GB" sz="1600"/>
            </a:lvl6pPr>
            <a:lvl7pPr marL="2743200" indent="0" algn="ctr">
              <a:buNone/>
              <a:defRPr lang="en-GB" sz="1600"/>
            </a:lvl7pPr>
            <a:lvl8pPr marL="3200400" indent="0" algn="ctr">
              <a:buNone/>
              <a:defRPr lang="en-GB" sz="1600"/>
            </a:lvl8pPr>
            <a:lvl9pPr marL="3657600" indent="0" algn="ctr">
              <a:buNone/>
              <a:defRPr lang="en-GB" sz="1600"/>
            </a:lvl9pPr>
          </a:lstStyle>
          <a:p>
            <a:pPr rtl="0"/>
            <a:r>
              <a:rPr lang="en-US"/>
              <a:t>Click to edit Master subtitle style</a:t>
            </a:r>
            <a:endParaRPr lang="en-GB"/>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rtlCol="0"/>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rtlCol="0"/>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rtlCol="0"/>
          <a:lstStyle>
            <a:defPPr>
              <a:defRPr lang="en-GB"/>
            </a:defPPr>
          </a:lstStyle>
          <a:p>
            <a:pPr rtl="0"/>
            <a:r>
              <a:rPr lang="en-GB"/>
              <a:t>20XX</a:t>
            </a:r>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rtlCol="0"/>
          <a:lstStyle>
            <a:defPPr>
              <a:defRPr lang="en-GB"/>
            </a:defPPr>
          </a:lstStyle>
          <a:p>
            <a:pPr rtl="0"/>
            <a:r>
              <a:rPr lang="en-GB"/>
              <a:t>presentation title</a:t>
            </a:r>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rtlCol="0" anchor="b"/>
          <a:lstStyle>
            <a:lvl1pPr>
              <a:defRPr lang="en-GB" sz="4800"/>
            </a:lvl1pPr>
          </a:lstStyle>
          <a:p>
            <a:pPr rtl="0"/>
            <a:r>
              <a:rPr lang="en-GB"/>
              <a:t>click to edit master title style</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rtlCol="0"/>
          <a:lstStyle>
            <a:defPPr>
              <a:defRPr lang="en-GB"/>
            </a:defPPr>
          </a:lstStyle>
          <a:p>
            <a:pPr rtl="0"/>
            <a:r>
              <a:rPr lang="en-GB"/>
              <a:t>20XX</a:t>
            </a:r>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rtlCol="0"/>
          <a:lstStyle>
            <a:defPPr>
              <a:defRPr lang="en-GB"/>
            </a:defPPr>
          </a:lstStyle>
          <a:p>
            <a:pPr rtl="0"/>
            <a:r>
              <a:rPr lang="en-GB"/>
              <a:t>presentation title</a:t>
            </a:r>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rtlCol="0" anchor="b"/>
          <a:lstStyle>
            <a:lvl1pPr>
              <a:defRPr lang="en-GB" sz="4800"/>
            </a:lvl1pPr>
          </a:lstStyle>
          <a:p>
            <a:pPr rtl="0"/>
            <a:r>
              <a:rPr lang="en-GB"/>
              <a:t>click to edit master title style</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rtlCol="0" anchor="b"/>
          <a:lstStyle>
            <a:lvl1pPr>
              <a:defRPr lang="en-GB" sz="3200"/>
            </a:lvl1pPr>
          </a:lstStyle>
          <a:p>
            <a:pPr rtl="0"/>
            <a:r>
              <a:rPr lang="en-GB"/>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rtlCol="0"/>
          <a:lstStyle>
            <a:lvl1pPr>
              <a:defRPr lang="en-GB" sz="3200"/>
            </a:lvl1pPr>
            <a:lvl2pPr>
              <a:defRPr lang="en-GB" sz="2800"/>
            </a:lvl2pPr>
            <a:lvl3pPr>
              <a:defRPr lang="en-GB" sz="2400"/>
            </a:lvl3pPr>
            <a:lvl4pPr>
              <a:defRPr lang="en-GB" sz="2000"/>
            </a:lvl4pPr>
            <a:lvl5pPr>
              <a:defRPr lang="en-GB" sz="2000"/>
            </a:lvl5pPr>
            <a:lvl6pPr>
              <a:defRPr lang="en-GB" sz="2000"/>
            </a:lvl6pPr>
            <a:lvl7pPr>
              <a:defRPr lang="en-GB" sz="2000"/>
            </a:lvl7pPr>
            <a:lvl8pPr>
              <a:defRPr lang="en-GB" sz="2000"/>
            </a:lvl8pPr>
            <a:lvl9pPr>
              <a:defRPr lang="en-GB" sz="2000"/>
            </a:lvl9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rtlCol="0"/>
          <a:lstStyle>
            <a:lvl1pPr marL="0" indent="0">
              <a:buNone/>
              <a:defRPr lang="en-GB" sz="1600"/>
            </a:lvl1pPr>
            <a:lvl2pPr marL="457200" indent="0">
              <a:buNone/>
              <a:defRPr lang="en-GB" sz="1400"/>
            </a:lvl2pPr>
            <a:lvl3pPr marL="914400" indent="0">
              <a:buNone/>
              <a:defRPr lang="en-GB" sz="1200"/>
            </a:lvl3pPr>
            <a:lvl4pPr marL="1371600" indent="0">
              <a:buNone/>
              <a:defRPr lang="en-GB" sz="1000"/>
            </a:lvl4pPr>
            <a:lvl5pPr marL="1828800" indent="0">
              <a:buNone/>
              <a:defRPr lang="en-GB" sz="1000"/>
            </a:lvl5pPr>
            <a:lvl6pPr marL="2286000" indent="0">
              <a:buNone/>
              <a:defRPr lang="en-GB" sz="1000"/>
            </a:lvl6pPr>
            <a:lvl7pPr marL="2743200" indent="0">
              <a:buNone/>
              <a:defRPr lang="en-GB" sz="1000"/>
            </a:lvl7pPr>
            <a:lvl8pPr marL="3200400" indent="0">
              <a:buNone/>
              <a:defRPr lang="en-GB" sz="1000"/>
            </a:lvl8pPr>
            <a:lvl9pPr marL="3657600" indent="0">
              <a:buNone/>
              <a:defRPr lang="en-GB" sz="1000"/>
            </a:lvl9pPr>
          </a:lstStyle>
          <a:p>
            <a:pPr lvl="0" rt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rtlCol="0"/>
          <a:lstStyle>
            <a:defPPr>
              <a:defRPr lang="en-GB"/>
            </a:defPPr>
          </a:lstStyle>
          <a:p>
            <a:pPr rtl="0"/>
            <a:r>
              <a:rPr lang="en-GB"/>
              <a:t>20XX</a:t>
            </a:r>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rtlCol="0"/>
          <a:lstStyle>
            <a:defPPr>
              <a:defRPr lang="en-GB"/>
            </a:defPPr>
          </a:lstStyle>
          <a:p>
            <a:pPr rtl="0"/>
            <a:r>
              <a:rPr lang="en-GB"/>
              <a:t>presentation title</a:t>
            </a:r>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rtlCol="0"/>
          <a:lstStyle>
            <a:lvl1pPr algn="ctr">
              <a:defRPr lang="en-GB">
                <a:solidFill>
                  <a:schemeClr val="accent1"/>
                </a:solidFill>
              </a:defRPr>
            </a:lvl1pPr>
          </a:lstStyle>
          <a:p>
            <a:pPr rtl="0"/>
            <a:r>
              <a:rPr lang="en-GB"/>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rtlCol="0"/>
          <a:lstStyle>
            <a:lvl1pPr marL="0" indent="0" algn="r">
              <a:buNone/>
              <a:defRPr lang="en-GB" sz="2400" cap="all" baseline="0"/>
            </a:lvl1pPr>
            <a:lvl2pPr marL="457200" indent="0" algn="r">
              <a:buNone/>
              <a:defRPr lang="en-GB" sz="1800">
                <a:latin typeface="+mj-lt"/>
              </a:defRPr>
            </a:lvl2pPr>
            <a:lvl3pPr marL="914400" indent="0" algn="r">
              <a:buNone/>
              <a:defRPr lang="en-GB"/>
            </a:lvl3pPr>
            <a:lvl4pPr marL="1371600" indent="0" algn="r">
              <a:buNone/>
              <a:defRPr lang="en-GB"/>
            </a:lvl4pPr>
            <a:lvl5pPr marL="1828800" indent="0" algn="r">
              <a:buNone/>
              <a:defRPr lang="en-GB"/>
            </a:lvl5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rtlCol="0" anchor="b"/>
          <a:lstStyle>
            <a:lvl1pPr>
              <a:defRPr lang="en-GB" sz="4800"/>
            </a:lvl1pPr>
          </a:lstStyle>
          <a:p>
            <a:pPr rtl="0"/>
            <a:r>
              <a:rPr lang="en-GB"/>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rtlCol="0">
            <a:normAutofit/>
          </a:bodyPr>
          <a:lstStyle>
            <a:lvl1pPr marL="0" indent="0">
              <a:lnSpc>
                <a:spcPct val="100000"/>
              </a:lnSpc>
              <a:spcBef>
                <a:spcPts val="0"/>
              </a:spcBef>
              <a:buNone/>
              <a:defRPr lang="en-GB" sz="1800"/>
            </a:lvl1pPr>
            <a:lvl2pPr marL="457200" indent="0">
              <a:buNone/>
              <a:defRPr lang="en-GB" sz="1400"/>
            </a:lvl2pPr>
            <a:lvl3pPr marL="914400" indent="0">
              <a:buNone/>
              <a:defRPr lang="en-GB" sz="1200"/>
            </a:lvl3pPr>
            <a:lvl4pPr marL="1371600" indent="0">
              <a:buNone/>
              <a:defRPr lang="en-GB" sz="1000"/>
            </a:lvl4pPr>
            <a:lvl5pPr marL="1828800" indent="0">
              <a:buNone/>
              <a:defRPr lang="en-GB" sz="1000"/>
            </a:lvl5pPr>
            <a:lvl6pPr marL="2286000" indent="0">
              <a:buNone/>
              <a:defRPr lang="en-GB" sz="1000"/>
            </a:lvl6pPr>
            <a:lvl7pPr marL="2743200" indent="0">
              <a:buNone/>
              <a:defRPr lang="en-GB" sz="1000"/>
            </a:lvl7pPr>
            <a:lvl8pPr marL="3200400" indent="0">
              <a:buNone/>
              <a:defRPr lang="en-GB" sz="1000"/>
            </a:lvl8pPr>
            <a:lvl9pPr marL="3657600" indent="0">
              <a:buNone/>
              <a:defRPr lang="en-GB" sz="1000"/>
            </a:lvl9pPr>
          </a:lstStyle>
          <a:p>
            <a:pPr lvl="0" rt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rtlCol="0" anchor="ctr">
            <a:noAutofit/>
          </a:bodyPr>
          <a:lstStyle>
            <a:lvl1pPr marL="0" indent="0" algn="ctr">
              <a:buNone/>
              <a:defRPr lang="en-GB" sz="3200"/>
            </a:lvl1pPr>
            <a:lvl2pPr marL="457200" indent="0">
              <a:buNone/>
              <a:defRPr lang="en-GB" sz="2800"/>
            </a:lvl2pPr>
            <a:lvl3pPr marL="914400" indent="0">
              <a:buNone/>
              <a:defRPr lang="en-GB" sz="2400"/>
            </a:lvl3pPr>
            <a:lvl4pPr marL="1371600" indent="0">
              <a:buNone/>
              <a:defRPr lang="en-GB" sz="2000"/>
            </a:lvl4pPr>
            <a:lvl5pPr marL="1828800" indent="0">
              <a:buNone/>
              <a:defRPr lang="en-GB" sz="2000"/>
            </a:lvl5pPr>
            <a:lvl6pPr marL="2286000" indent="0">
              <a:buNone/>
              <a:defRPr lang="en-GB" sz="2000"/>
            </a:lvl6pPr>
            <a:lvl7pPr marL="2743200" indent="0">
              <a:buNone/>
              <a:defRPr lang="en-GB" sz="2000"/>
            </a:lvl7pPr>
            <a:lvl8pPr marL="3200400" indent="0">
              <a:buNone/>
              <a:defRPr lang="en-GB" sz="2000"/>
            </a:lvl8pPr>
            <a:lvl9pPr marL="3657600" indent="0">
              <a:buNone/>
              <a:defRPr lang="en-GB" sz="2000"/>
            </a:lvl9pPr>
          </a:lstStyle>
          <a:p>
            <a:pPr rtl="0"/>
            <a:r>
              <a:rPr lang="en-US"/>
              <a:t>Click icon to add picture</a:t>
            </a:r>
            <a:endParaRPr lang="en-GB"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rtlCol="0"/>
          <a:lstStyle>
            <a:defPPr>
              <a:defRPr lang="en-GB"/>
            </a:defPPr>
          </a:lstStyle>
          <a:p>
            <a:pPr rtl="0"/>
            <a:r>
              <a:rPr lang="en-GB"/>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rtlCol="0"/>
          <a:lstStyle>
            <a:defPPr>
              <a:defRPr lang="en-GB"/>
            </a:defPPr>
          </a:lstStyle>
          <a:p>
            <a:pPr rtl="0"/>
            <a:r>
              <a:rPr lang="en-GB"/>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rtlCol="0" anchor="b"/>
          <a:lstStyle>
            <a:lvl1pPr>
              <a:defRPr lang="en-GB" sz="6000">
                <a:solidFill>
                  <a:schemeClr val="accent1"/>
                </a:solidFill>
              </a:defRPr>
            </a:lvl1pPr>
          </a:lstStyle>
          <a:p>
            <a:pPr rtl="0"/>
            <a:r>
              <a:rPr lang="en-GB"/>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rtlCol="0"/>
          <a:lstStyle>
            <a:lvl1pPr marL="0" indent="0">
              <a:buNone/>
              <a:defRPr lang="en-GB" sz="2400">
                <a:solidFill>
                  <a:schemeClr val="accent1"/>
                </a:solidFill>
              </a:defRPr>
            </a:lvl1pPr>
            <a:lvl2pPr marL="457200" indent="0">
              <a:buNone/>
              <a:defRPr lang="en-GB" sz="2000">
                <a:solidFill>
                  <a:schemeClr val="tx1">
                    <a:tint val="75000"/>
                  </a:schemeClr>
                </a:solidFill>
              </a:defRPr>
            </a:lvl2pPr>
            <a:lvl3pPr marL="914400" indent="0">
              <a:buNone/>
              <a:defRPr lang="en-GB" sz="1800">
                <a:solidFill>
                  <a:schemeClr val="tx1">
                    <a:tint val="75000"/>
                  </a:schemeClr>
                </a:solidFill>
              </a:defRPr>
            </a:lvl3pPr>
            <a:lvl4pPr marL="1371600" indent="0">
              <a:buNone/>
              <a:defRPr lang="en-GB" sz="1600">
                <a:solidFill>
                  <a:schemeClr val="tx1">
                    <a:tint val="75000"/>
                  </a:schemeClr>
                </a:solidFill>
              </a:defRPr>
            </a:lvl4pPr>
            <a:lvl5pPr marL="1828800" indent="0">
              <a:buNone/>
              <a:defRPr lang="en-GB" sz="1600">
                <a:solidFill>
                  <a:schemeClr val="tx1">
                    <a:tint val="75000"/>
                  </a:schemeClr>
                </a:solidFill>
              </a:defRPr>
            </a:lvl5pPr>
            <a:lvl6pPr marL="2286000" indent="0">
              <a:buNone/>
              <a:defRPr lang="en-GB" sz="1600">
                <a:solidFill>
                  <a:schemeClr val="tx1">
                    <a:tint val="75000"/>
                  </a:schemeClr>
                </a:solidFill>
              </a:defRPr>
            </a:lvl6pPr>
            <a:lvl7pPr marL="2743200" indent="0">
              <a:buNone/>
              <a:defRPr lang="en-GB" sz="1600">
                <a:solidFill>
                  <a:schemeClr val="tx1">
                    <a:tint val="75000"/>
                  </a:schemeClr>
                </a:solidFill>
              </a:defRPr>
            </a:lvl7pPr>
            <a:lvl8pPr marL="3200400" indent="0">
              <a:buNone/>
              <a:defRPr lang="en-GB" sz="1600">
                <a:solidFill>
                  <a:schemeClr val="tx1">
                    <a:tint val="75000"/>
                  </a:schemeClr>
                </a:solidFill>
              </a:defRPr>
            </a:lvl8pPr>
            <a:lvl9pPr marL="3657600" indent="0">
              <a:buNone/>
              <a:defRPr lang="en-GB" sz="1600">
                <a:solidFill>
                  <a:schemeClr val="tx1">
                    <a:tint val="75000"/>
                  </a:schemeClr>
                </a:solidFill>
              </a:defRPr>
            </a:lvl9pPr>
          </a:lstStyle>
          <a:p>
            <a:pPr lvl="0" rt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rtlCol="0"/>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en-GB"/>
            </a:defPPr>
          </a:lstStyle>
          <a:p>
            <a:pPr rtl="0"/>
            <a:r>
              <a:rPr lang="en-GB"/>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en-GB"/>
            </a:defPPr>
          </a:lstStyle>
          <a:p>
            <a:pPr rtl="0"/>
            <a:r>
              <a:rPr lang="en-GB"/>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rtlCol="0"/>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en-GB"/>
            </a:defPPr>
          </a:lstStyle>
          <a:p>
            <a:pPr rtl="0"/>
            <a:r>
              <a:rPr lang="en-GB"/>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en-GB"/>
            </a:defPPr>
          </a:lstStyle>
          <a:p>
            <a:pPr rtl="0"/>
            <a:r>
              <a:rPr lang="en-GB"/>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en-GB"/>
            </a:defPPr>
          </a:lstStyle>
          <a:p>
            <a:pPr rtl="0"/>
            <a:r>
              <a:rPr lang="en-GB"/>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en-GB"/>
            </a:defPPr>
          </a:lstStyle>
          <a:p>
            <a:pPr rtl="0"/>
            <a:r>
              <a:rPr lang="en-GB"/>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rtlCol="0"/>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GB"/>
            </a:defPPr>
          </a:lstStyle>
          <a:p>
            <a:pPr algn="ctr" rtl="0"/>
            <a:endParaRPr lang="en-GB"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en-GB"/>
            </a:defPPr>
          </a:lstStyle>
          <a:p>
            <a:pPr rtl="0"/>
            <a:r>
              <a:rPr lang="en-GB"/>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en-GB"/>
            </a:defPPr>
          </a:lstStyle>
          <a:p>
            <a:pPr rtl="0"/>
            <a:r>
              <a:rPr lang="en-GB"/>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rtlCol="0">
            <a:normAutofit/>
          </a:bodyPr>
          <a:lstStyle>
            <a:lvl1pPr marL="0" indent="0" algn="ctr">
              <a:lnSpc>
                <a:spcPct val="100000"/>
              </a:lnSpc>
              <a:spcBef>
                <a:spcPts val="0"/>
              </a:spcBef>
              <a:buNone/>
              <a:defRPr lang="en-GB" sz="2400"/>
            </a:lvl1pPr>
          </a:lstStyle>
          <a:p>
            <a:pPr lvl="0" rt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rtlCol="0"/>
          <a:lstStyle>
            <a:lvl1pPr algn="ctr">
              <a:defRPr lang="en-GB" sz="2400" cap="all" baseline="0">
                <a:latin typeface="Gill Sans Nova" panose="020B0602020104020203" pitchFamily="34" charset="0"/>
              </a:defRPr>
            </a:lvl1pPr>
          </a:lstStyle>
          <a:p>
            <a:pPr rtl="0"/>
            <a:r>
              <a:rPr lang="en-US"/>
              <a:t>Click to edit Master title style</a:t>
            </a:r>
            <a:endParaRPr lang="en-GB"/>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rtlCol="0"/>
          <a:lstStyle>
            <a:lvl1pPr>
              <a:defRPr lang="en-GB" sz="4800"/>
            </a:lvl1pPr>
          </a:lstStyle>
          <a:p>
            <a:pPr rtl="0"/>
            <a:r>
              <a:rPr lang="en-GB"/>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en-GB" sz="1800">
                <a:solidFill>
                  <a:schemeClr val="accent1"/>
                </a:solidFill>
              </a:defRPr>
            </a:lvl1pPr>
          </a:lstStyle>
          <a:p>
            <a:pPr rtl="0"/>
            <a:r>
              <a:rPr lang="en-US"/>
              <a:t>Click icon to add picture</a:t>
            </a:r>
            <a:endParaRPr lang="en-GB"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rtlCol="0" anchor="b">
            <a:noAutofit/>
          </a:bodyPr>
          <a:lstStyle>
            <a:lvl1pPr marL="0" indent="0" algn="ctr">
              <a:lnSpc>
                <a:spcPct val="100000"/>
              </a:lnSpc>
              <a:spcBef>
                <a:spcPts val="0"/>
              </a:spcBef>
              <a:buNone/>
              <a:defRPr lang="en-GB" sz="1800" cap="all" baseline="0">
                <a:latin typeface="Gill Sans Nova" panose="020B0602020104020203" pitchFamily="34" charset="0"/>
              </a:defRPr>
            </a:lvl1pPr>
          </a:lstStyle>
          <a:p>
            <a:pPr lvl="0" rt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rtlCol="0" anchor="b">
            <a:noAutofit/>
          </a:bodyPr>
          <a:lstStyle>
            <a:lvl1pPr marL="0" indent="0" algn="ctr">
              <a:lnSpc>
                <a:spcPct val="100000"/>
              </a:lnSpc>
              <a:spcBef>
                <a:spcPts val="0"/>
              </a:spcBef>
              <a:buNone/>
              <a:defRPr lang="en-GB" sz="1800" cap="all" baseline="0">
                <a:latin typeface="Gill Sans Nova" panose="020B0602020104020203" pitchFamily="34" charset="0"/>
              </a:defRPr>
            </a:lvl1pPr>
          </a:lstStyle>
          <a:p>
            <a:pPr lvl="0" rt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rtlCol="0" anchor="b">
            <a:noAutofit/>
          </a:bodyPr>
          <a:lstStyle>
            <a:lvl1pPr marL="0" indent="0" algn="ctr">
              <a:lnSpc>
                <a:spcPct val="100000"/>
              </a:lnSpc>
              <a:spcBef>
                <a:spcPts val="0"/>
              </a:spcBef>
              <a:buNone/>
              <a:defRPr lang="en-GB" sz="1800" cap="all" baseline="0">
                <a:latin typeface="Gill Sans Nova" panose="020B0602020104020203" pitchFamily="34" charset="0"/>
              </a:defRPr>
            </a:lvl1pPr>
          </a:lstStyle>
          <a:p>
            <a:pPr lvl="0" rt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rtlCol="0" anchor="b">
            <a:noAutofit/>
          </a:bodyPr>
          <a:lstStyle>
            <a:lvl1pPr marL="0" indent="0" algn="ctr">
              <a:lnSpc>
                <a:spcPct val="100000"/>
              </a:lnSpc>
              <a:spcBef>
                <a:spcPts val="0"/>
              </a:spcBef>
              <a:buNone/>
              <a:defRPr lang="en-GB" sz="1800" cap="all" baseline="0">
                <a:latin typeface="Gill Sans Nova" panose="020B0602020104020203" pitchFamily="34" charset="0"/>
              </a:defRPr>
            </a:lvl1pPr>
          </a:lstStyle>
          <a:p>
            <a:pPr lvl="0" rt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rtlCol="0" anchor="t">
            <a:noAutofit/>
          </a:bodyPr>
          <a:lstStyle>
            <a:lvl1pPr marL="0" indent="0" algn="ctr">
              <a:lnSpc>
                <a:spcPct val="100000"/>
              </a:lnSpc>
              <a:spcBef>
                <a:spcPts val="0"/>
              </a:spcBef>
              <a:buNone/>
              <a:defRPr lang="en-GB" sz="1800" cap="none" baseline="0"/>
            </a:lvl1pPr>
          </a:lstStyle>
          <a:p>
            <a:pPr lvl="0" rtl="0"/>
            <a:r>
              <a:rPr lang="en-GB"/>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rtlCol="0" anchor="t">
            <a:noAutofit/>
          </a:bodyPr>
          <a:lstStyle>
            <a:lvl1pPr marL="0" indent="0" algn="ctr">
              <a:lnSpc>
                <a:spcPct val="100000"/>
              </a:lnSpc>
              <a:spcBef>
                <a:spcPts val="0"/>
              </a:spcBef>
              <a:buNone/>
              <a:defRPr lang="en-GB" sz="1800" cap="none" baseline="0"/>
            </a:lvl1pPr>
          </a:lstStyle>
          <a:p>
            <a:pPr lvl="0" rtl="0"/>
            <a:r>
              <a:rPr lang="en-GB"/>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rtlCol="0" anchor="t">
            <a:noAutofit/>
          </a:bodyPr>
          <a:lstStyle>
            <a:lvl1pPr marL="0" indent="0" algn="ctr">
              <a:lnSpc>
                <a:spcPct val="100000"/>
              </a:lnSpc>
              <a:spcBef>
                <a:spcPts val="0"/>
              </a:spcBef>
              <a:buNone/>
              <a:defRPr lang="en-GB" sz="1800" cap="none" baseline="0"/>
            </a:lvl1pPr>
          </a:lstStyle>
          <a:p>
            <a:pPr lvl="0" rtl="0"/>
            <a:r>
              <a:rPr lang="en-GB"/>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rtlCol="0" anchor="t">
            <a:noAutofit/>
          </a:bodyPr>
          <a:lstStyle>
            <a:lvl1pPr marL="0" indent="0" algn="ctr">
              <a:lnSpc>
                <a:spcPct val="100000"/>
              </a:lnSpc>
              <a:spcBef>
                <a:spcPts val="0"/>
              </a:spcBef>
              <a:buNone/>
              <a:defRPr lang="en-GB" sz="1800" cap="none" baseline="0"/>
            </a:lvl1pPr>
          </a:lstStyle>
          <a:p>
            <a:pPr lvl="0" rtl="0"/>
            <a:r>
              <a:rPr lang="en-GB"/>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en-GB"/>
            </a:defPPr>
          </a:lstStyle>
          <a:p>
            <a:pPr rtl="0"/>
            <a:r>
              <a:rPr lang="en-GB"/>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en-GB"/>
            </a:defPPr>
          </a:lstStyle>
          <a:p>
            <a:pPr rtl="0"/>
            <a:r>
              <a:rPr lang="en-GB"/>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a:t>
            </a:fld>
            <a:endParaRPr lang="en-GB"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stStyle>
          <a:p>
            <a:pPr lvl="0" rtl="0"/>
            <a:endParaRPr lang="en-GB" dirty="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defPPr>
              <a:defRPr lang="en-GB"/>
            </a:defPPr>
          </a:lstStyle>
          <a:p>
            <a:pPr rtl="0"/>
            <a:r>
              <a:rPr lang="en-US"/>
              <a:t>Click to edit Master title style</a:t>
            </a:r>
            <a:endParaRPr lang="en-GB"/>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defPPr>
              <a:defRPr lang="en-GB"/>
            </a:def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GB"/>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lang="en-GB" sz="1400">
                <a:solidFill>
                  <a:schemeClr val="tx1"/>
                </a:solidFill>
              </a:defRPr>
            </a:lvl1pPr>
          </a:lstStyle>
          <a:p>
            <a:pPr rtl="0"/>
            <a:r>
              <a:rPr lang="en-GB"/>
              <a:t>20XX</a:t>
            </a:r>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lang="en-GB" sz="1400">
                <a:solidFill>
                  <a:schemeClr val="tx1"/>
                </a:solidFill>
              </a:defRPr>
            </a:lvl1pPr>
          </a:lstStyle>
          <a:p>
            <a:pPr rtl="0"/>
            <a:r>
              <a:rPr lang="en-GB"/>
              <a:t>presentation title</a:t>
            </a:r>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lang="en-GB" sz="1400">
                <a:solidFill>
                  <a:schemeClr val="tx1"/>
                </a:solidFill>
              </a:defRPr>
            </a:lvl1pPr>
          </a:lstStyle>
          <a:p>
            <a:pPr rtl="0"/>
            <a:fld id="{58FB4751-880F-D840-AAA9-3A15815CC996}" type="slidenum">
              <a:rPr lang="en-GB" smtClean="0"/>
              <a:pPr/>
              <a:t>‹#›</a:t>
            </a:fld>
            <a:endParaRPr lang="en-GB"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lang="en-GB"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GB"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GB"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GB"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n-GB" sz="1800" kern="1200">
          <a:solidFill>
            <a:schemeClr val="tx1"/>
          </a:solidFill>
          <a:latin typeface="+mn-lt"/>
          <a:ea typeface="+mn-ea"/>
          <a:cs typeface="+mn-cs"/>
        </a:defRPr>
      </a:lvl9pPr>
    </p:bodyStyle>
    <p:otherStyle>
      <a:defPPr>
        <a:defRPr lang="en-GB"/>
      </a:defPPr>
      <a:lvl1pPr marL="0" algn="l" defTabSz="914400" rtl="0" eaLnBrk="1" latinLnBrk="0" hangingPunct="1">
        <a:defRPr lang="en-GB" sz="1800" kern="1200">
          <a:solidFill>
            <a:schemeClr val="tx1"/>
          </a:solidFill>
          <a:latin typeface="+mn-lt"/>
          <a:ea typeface="+mn-ea"/>
          <a:cs typeface="+mn-cs"/>
        </a:defRPr>
      </a:lvl1pPr>
      <a:lvl2pPr marL="457200" algn="l" defTabSz="914400" rtl="0" eaLnBrk="1" latinLnBrk="0" hangingPunct="1">
        <a:defRPr lang="en-GB" sz="1800" kern="1200">
          <a:solidFill>
            <a:schemeClr val="tx1"/>
          </a:solidFill>
          <a:latin typeface="+mn-lt"/>
          <a:ea typeface="+mn-ea"/>
          <a:cs typeface="+mn-cs"/>
        </a:defRPr>
      </a:lvl2pPr>
      <a:lvl3pPr marL="914400" algn="l" defTabSz="914400" rtl="0" eaLnBrk="1" latinLnBrk="0" hangingPunct="1">
        <a:defRPr lang="en-GB" sz="1800" kern="1200">
          <a:solidFill>
            <a:schemeClr val="tx1"/>
          </a:solidFill>
          <a:latin typeface="+mn-lt"/>
          <a:ea typeface="+mn-ea"/>
          <a:cs typeface="+mn-cs"/>
        </a:defRPr>
      </a:lvl3pPr>
      <a:lvl4pPr marL="1371600" algn="l" defTabSz="914400" rtl="0" eaLnBrk="1" latinLnBrk="0" hangingPunct="1">
        <a:defRPr lang="en-GB" sz="1800" kern="1200">
          <a:solidFill>
            <a:schemeClr val="tx1"/>
          </a:solidFill>
          <a:latin typeface="+mn-lt"/>
          <a:ea typeface="+mn-ea"/>
          <a:cs typeface="+mn-cs"/>
        </a:defRPr>
      </a:lvl4pPr>
      <a:lvl5pPr marL="1828800" algn="l" defTabSz="914400" rtl="0" eaLnBrk="1" latinLnBrk="0" hangingPunct="1">
        <a:defRPr lang="en-GB" sz="1800" kern="1200">
          <a:solidFill>
            <a:schemeClr val="tx1"/>
          </a:solidFill>
          <a:latin typeface="+mn-lt"/>
          <a:ea typeface="+mn-ea"/>
          <a:cs typeface="+mn-cs"/>
        </a:defRPr>
      </a:lvl5pPr>
      <a:lvl6pPr marL="2286000" algn="l" defTabSz="914400" rtl="0" eaLnBrk="1" latinLnBrk="0" hangingPunct="1">
        <a:defRPr lang="en-GB" sz="1800" kern="1200">
          <a:solidFill>
            <a:schemeClr val="tx1"/>
          </a:solidFill>
          <a:latin typeface="+mn-lt"/>
          <a:ea typeface="+mn-ea"/>
          <a:cs typeface="+mn-cs"/>
        </a:defRPr>
      </a:lvl6pPr>
      <a:lvl7pPr marL="2743200" algn="l" defTabSz="914400" rtl="0" eaLnBrk="1" latinLnBrk="0" hangingPunct="1">
        <a:defRPr lang="en-GB" sz="1800" kern="1200">
          <a:solidFill>
            <a:schemeClr val="tx1"/>
          </a:solidFill>
          <a:latin typeface="+mn-lt"/>
          <a:ea typeface="+mn-ea"/>
          <a:cs typeface="+mn-cs"/>
        </a:defRPr>
      </a:lvl7pPr>
      <a:lvl8pPr marL="3200400" algn="l" defTabSz="914400" rtl="0" eaLnBrk="1" latinLnBrk="0" hangingPunct="1">
        <a:defRPr lang="en-GB" sz="1800" kern="1200">
          <a:solidFill>
            <a:schemeClr val="tx1"/>
          </a:solidFill>
          <a:latin typeface="+mn-lt"/>
          <a:ea typeface="+mn-ea"/>
          <a:cs typeface="+mn-cs"/>
        </a:defRPr>
      </a:lvl8pPr>
      <a:lvl9pPr marL="3657600" algn="l" defTabSz="914400" rtl="0" eaLnBrk="1" latinLnBrk="0" hangingPunct="1">
        <a:defRPr lang="en-GB"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5.xml"/><Relationship Id="rId1" Type="http://schemas.openxmlformats.org/officeDocument/2006/relationships/video" Target="https://www.youtube.com/embed/MgnDwRG0hXM?feature=oembed"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twinkl.co.uk/symbols"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5.xml"/><Relationship Id="rId1" Type="http://schemas.openxmlformats.org/officeDocument/2006/relationships/video" Target="https://www.youtube.com/embed/qkJKktBaTRY?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p:txBody>
          <a:bodyPr rtlCol="0"/>
          <a:lstStyle>
            <a:defPPr>
              <a:defRPr lang="en-GB"/>
            </a:defPPr>
          </a:lstStyle>
          <a:p>
            <a:pPr rtl="0"/>
            <a:r>
              <a:rPr lang="en-GB" dirty="0"/>
              <a:t>Intense Interactions</a:t>
            </a: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p:txBody>
          <a:bodyPr rtlCol="0"/>
          <a:lstStyle>
            <a:defPPr>
              <a:defRPr lang="en-GB"/>
            </a:defPPr>
          </a:lstStyle>
          <a:p>
            <a:pPr rtl="0"/>
            <a:r>
              <a:rPr lang="en-GB" dirty="0"/>
              <a:t>Gary Woodward</a:t>
            </a:r>
          </a:p>
        </p:txBody>
      </p:sp>
    </p:spTree>
    <p:extLst>
      <p:ext uri="{BB962C8B-B14F-4D97-AF65-F5344CB8AC3E}">
        <p14:creationId xmlns:p14="http://schemas.microsoft.com/office/powerpoint/2010/main" val="41753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8CA22A-3A30-43CE-9D9E-323204F9B13B}"/>
              </a:ext>
            </a:extLst>
          </p:cNvPr>
          <p:cNvSpPr>
            <a:spLocks noGrp="1"/>
          </p:cNvSpPr>
          <p:nvPr>
            <p:ph type="dt" sz="half" idx="10"/>
          </p:nvPr>
        </p:nvSpPr>
        <p:spPr/>
        <p:txBody>
          <a:bodyPr/>
          <a:lstStyle/>
          <a:p>
            <a:pPr rtl="0"/>
            <a:r>
              <a:rPr lang="en-GB" dirty="0"/>
              <a:t>2024</a:t>
            </a:r>
          </a:p>
        </p:txBody>
      </p:sp>
      <p:sp>
        <p:nvSpPr>
          <p:cNvPr id="3" name="Footer Placeholder 2">
            <a:extLst>
              <a:ext uri="{FF2B5EF4-FFF2-40B4-BE49-F238E27FC236}">
                <a16:creationId xmlns:a16="http://schemas.microsoft.com/office/drawing/2014/main" id="{F926AFCF-6A8E-C74A-FC8D-13C4E2753393}"/>
              </a:ext>
            </a:extLst>
          </p:cNvPr>
          <p:cNvSpPr>
            <a:spLocks noGrp="1"/>
          </p:cNvSpPr>
          <p:nvPr>
            <p:ph type="ftr" sz="quarter" idx="11"/>
          </p:nvPr>
        </p:nvSpPr>
        <p:spPr/>
        <p:txBody>
          <a:bodyPr/>
          <a:lstStyle/>
          <a:p>
            <a:pPr rtl="0"/>
            <a:r>
              <a:rPr lang="en-GB" dirty="0"/>
              <a:t>Intensive Interactions </a:t>
            </a:r>
          </a:p>
        </p:txBody>
      </p:sp>
      <p:sp>
        <p:nvSpPr>
          <p:cNvPr id="4" name="Slide Number Placeholder 3">
            <a:extLst>
              <a:ext uri="{FF2B5EF4-FFF2-40B4-BE49-F238E27FC236}">
                <a16:creationId xmlns:a16="http://schemas.microsoft.com/office/drawing/2014/main" id="{0EEBE673-80BC-2379-994B-57AF9014DF34}"/>
              </a:ext>
            </a:extLst>
          </p:cNvPr>
          <p:cNvSpPr>
            <a:spLocks noGrp="1"/>
          </p:cNvSpPr>
          <p:nvPr>
            <p:ph type="sldNum" sz="quarter" idx="12"/>
          </p:nvPr>
        </p:nvSpPr>
        <p:spPr/>
        <p:txBody>
          <a:bodyPr/>
          <a:lstStyle/>
          <a:p>
            <a:pPr rtl="0"/>
            <a:fld id="{58FB4751-880F-D840-AAA9-3A15815CC996}" type="slidenum">
              <a:rPr lang="en-GB" smtClean="0"/>
              <a:t>10</a:t>
            </a:fld>
            <a:endParaRPr lang="en-GB" dirty="0"/>
          </a:p>
        </p:txBody>
      </p:sp>
      <p:sp>
        <p:nvSpPr>
          <p:cNvPr id="5" name="Title 4">
            <a:extLst>
              <a:ext uri="{FF2B5EF4-FFF2-40B4-BE49-F238E27FC236}">
                <a16:creationId xmlns:a16="http://schemas.microsoft.com/office/drawing/2014/main" id="{6EBA25B6-DAEE-8FFE-6DF7-B00C175E57B4}"/>
              </a:ext>
            </a:extLst>
          </p:cNvPr>
          <p:cNvSpPr>
            <a:spLocks noGrp="1"/>
          </p:cNvSpPr>
          <p:nvPr>
            <p:ph type="title"/>
          </p:nvPr>
        </p:nvSpPr>
        <p:spPr/>
        <p:txBody>
          <a:bodyPr/>
          <a:lstStyle/>
          <a:p>
            <a:r>
              <a:rPr lang="en-GB" dirty="0"/>
              <a:t>Supporting Communication</a:t>
            </a:r>
          </a:p>
        </p:txBody>
      </p:sp>
      <p:sp>
        <p:nvSpPr>
          <p:cNvPr id="6" name="Content Placeholder 5">
            <a:extLst>
              <a:ext uri="{FF2B5EF4-FFF2-40B4-BE49-F238E27FC236}">
                <a16:creationId xmlns:a16="http://schemas.microsoft.com/office/drawing/2014/main" id="{C2EFF8B2-5142-AE3D-2344-B4EDFD2980CA}"/>
              </a:ext>
            </a:extLst>
          </p:cNvPr>
          <p:cNvSpPr>
            <a:spLocks noGrp="1"/>
          </p:cNvSpPr>
          <p:nvPr>
            <p:ph idx="1"/>
          </p:nvPr>
        </p:nvSpPr>
        <p:spPr/>
        <p:txBody>
          <a:bodyPr>
            <a:normAutofit lnSpcReduction="10000"/>
          </a:bodyPr>
          <a:lstStyle/>
          <a:p>
            <a:r>
              <a:rPr lang="en-GB" dirty="0"/>
              <a:t>Gain their attention</a:t>
            </a:r>
          </a:p>
          <a:p>
            <a:r>
              <a:rPr lang="en-GB" dirty="0"/>
              <a:t>Use short simple sentences</a:t>
            </a:r>
          </a:p>
          <a:p>
            <a:r>
              <a:rPr lang="en-GB" dirty="0"/>
              <a:t>Give time</a:t>
            </a:r>
          </a:p>
          <a:p>
            <a:r>
              <a:rPr lang="en-GB" dirty="0"/>
              <a:t>Use additional communication</a:t>
            </a:r>
          </a:p>
          <a:p>
            <a:r>
              <a:rPr lang="en-GB" dirty="0"/>
              <a:t>Give lots of opportunity to respond</a:t>
            </a:r>
          </a:p>
          <a:p>
            <a:r>
              <a:rPr lang="en-GB" dirty="0"/>
              <a:t>Repeat and paraphrase</a:t>
            </a:r>
          </a:p>
          <a:p>
            <a:r>
              <a:rPr lang="en-GB" dirty="0"/>
              <a:t>Reflect and mirror </a:t>
            </a:r>
          </a:p>
          <a:p>
            <a:r>
              <a:rPr lang="en-GB" dirty="0"/>
              <a:t>Be consistent and always be positive !</a:t>
            </a:r>
          </a:p>
        </p:txBody>
      </p:sp>
    </p:spTree>
    <p:extLst>
      <p:ext uri="{BB962C8B-B14F-4D97-AF65-F5344CB8AC3E}">
        <p14:creationId xmlns:p14="http://schemas.microsoft.com/office/powerpoint/2010/main" val="2335619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9B1E9-8063-531B-D881-540B97F16349}"/>
              </a:ext>
            </a:extLst>
          </p:cNvPr>
          <p:cNvSpPr>
            <a:spLocks noGrp="1"/>
          </p:cNvSpPr>
          <p:nvPr>
            <p:ph type="title"/>
          </p:nvPr>
        </p:nvSpPr>
        <p:spPr>
          <a:xfrm>
            <a:off x="576072" y="704088"/>
            <a:ext cx="10515600" cy="676656"/>
          </a:xfrm>
        </p:spPr>
        <p:txBody>
          <a:bodyPr anchor="ctr">
            <a:normAutofit/>
          </a:bodyPr>
          <a:lstStyle/>
          <a:p>
            <a:r>
              <a:rPr lang="en-GB" sz="4100"/>
              <a:t>History of Intense Interactions </a:t>
            </a:r>
          </a:p>
        </p:txBody>
      </p:sp>
      <p:sp>
        <p:nvSpPr>
          <p:cNvPr id="3" name="Content Placeholder 2">
            <a:extLst>
              <a:ext uri="{FF2B5EF4-FFF2-40B4-BE49-F238E27FC236}">
                <a16:creationId xmlns:a16="http://schemas.microsoft.com/office/drawing/2014/main" id="{296917B2-F557-3901-D887-7F84B0C4F301}"/>
              </a:ext>
            </a:extLst>
          </p:cNvPr>
          <p:cNvSpPr>
            <a:spLocks noGrp="1"/>
          </p:cNvSpPr>
          <p:nvPr>
            <p:ph idx="1"/>
          </p:nvPr>
        </p:nvSpPr>
        <p:spPr>
          <a:xfrm>
            <a:off x="576072" y="1901952"/>
            <a:ext cx="9363456" cy="3877056"/>
          </a:xfrm>
        </p:spPr>
        <p:txBody>
          <a:bodyPr>
            <a:normAutofit/>
          </a:bodyPr>
          <a:lstStyle/>
          <a:p>
            <a:pPr marL="0" indent="0">
              <a:buNone/>
            </a:pPr>
            <a:r>
              <a:rPr lang="en-GB" b="0" i="0">
                <a:effectLst/>
              </a:rPr>
              <a:t>Intensive interaction  was an approach originally conceived at </a:t>
            </a:r>
            <a:r>
              <a:rPr lang="en-GB" b="0" i="0" err="1">
                <a:effectLst/>
              </a:rPr>
              <a:t>Harperbury</a:t>
            </a:r>
            <a:r>
              <a:rPr lang="en-GB" b="0" i="0">
                <a:effectLst/>
              </a:rPr>
              <a:t> Hospital School during the 1980s by teachers Dave Hewett and Melanie </a:t>
            </a:r>
            <a:r>
              <a:rPr lang="en-GB" b="0" i="0" err="1">
                <a:effectLst/>
              </a:rPr>
              <a:t>Nind</a:t>
            </a:r>
            <a:r>
              <a:rPr lang="en-GB" b="0" i="0">
                <a:effectLst/>
              </a:rPr>
              <a:t>. The school was for young people with profound learning disabilities, sensory or physical disability and ‘challenging behaviour’. Their curriculum was traditionally based around rewards, rewards withdrawal, periods in ‘time out’ and exclusion (</a:t>
            </a:r>
            <a:r>
              <a:rPr lang="en-GB" b="0" i="0" err="1">
                <a:effectLst/>
              </a:rPr>
              <a:t>Nind</a:t>
            </a:r>
            <a:r>
              <a:rPr lang="en-GB" b="0" i="0">
                <a:effectLst/>
              </a:rPr>
              <a:t> &amp; Hewett, 1994)</a:t>
            </a:r>
            <a:endParaRPr lang="en-GB" dirty="0"/>
          </a:p>
        </p:txBody>
      </p:sp>
      <p:sp>
        <p:nvSpPr>
          <p:cNvPr id="4" name="Date Placeholder 3">
            <a:extLst>
              <a:ext uri="{FF2B5EF4-FFF2-40B4-BE49-F238E27FC236}">
                <a16:creationId xmlns:a16="http://schemas.microsoft.com/office/drawing/2014/main" id="{EA6C7592-9640-47B1-FF5C-BA1433AD061C}"/>
              </a:ext>
            </a:extLst>
          </p:cNvPr>
          <p:cNvSpPr>
            <a:spLocks noGrp="1"/>
          </p:cNvSpPr>
          <p:nvPr>
            <p:ph type="dt" sz="half" idx="10"/>
          </p:nvPr>
        </p:nvSpPr>
        <p:spPr>
          <a:xfrm>
            <a:off x="365760" y="6464808"/>
            <a:ext cx="987552" cy="310896"/>
          </a:xfrm>
        </p:spPr>
        <p:txBody>
          <a:bodyPr anchor="ctr">
            <a:normAutofit/>
          </a:bodyPr>
          <a:lstStyle/>
          <a:p>
            <a:pPr rtl="0">
              <a:spcAft>
                <a:spcPts val="600"/>
              </a:spcAft>
            </a:pPr>
            <a:r>
              <a:rPr lang="en-GB"/>
              <a:t>20XX</a:t>
            </a:r>
          </a:p>
        </p:txBody>
      </p:sp>
      <p:sp>
        <p:nvSpPr>
          <p:cNvPr id="5" name="Footer Placeholder 4">
            <a:extLst>
              <a:ext uri="{FF2B5EF4-FFF2-40B4-BE49-F238E27FC236}">
                <a16:creationId xmlns:a16="http://schemas.microsoft.com/office/drawing/2014/main" id="{65A382D4-0838-C347-F070-595B2211F73D}"/>
              </a:ext>
            </a:extLst>
          </p:cNvPr>
          <p:cNvSpPr>
            <a:spLocks noGrp="1"/>
          </p:cNvSpPr>
          <p:nvPr>
            <p:ph type="ftr" sz="quarter" idx="11"/>
          </p:nvPr>
        </p:nvSpPr>
        <p:spPr>
          <a:xfrm>
            <a:off x="4379976" y="6464808"/>
            <a:ext cx="3438144" cy="310896"/>
          </a:xfrm>
        </p:spPr>
        <p:txBody>
          <a:bodyPr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6" name="Slide Number Placeholder 5">
            <a:extLst>
              <a:ext uri="{FF2B5EF4-FFF2-40B4-BE49-F238E27FC236}">
                <a16:creationId xmlns:a16="http://schemas.microsoft.com/office/drawing/2014/main" id="{E5E11CCB-E97E-55EA-CA46-EDB38508A720}"/>
              </a:ext>
            </a:extLst>
          </p:cNvPr>
          <p:cNvSpPr>
            <a:spLocks noGrp="1"/>
          </p:cNvSpPr>
          <p:nvPr>
            <p:ph type="sldNum" sz="quarter" idx="12"/>
          </p:nvPr>
        </p:nvSpPr>
        <p:spPr>
          <a:xfrm>
            <a:off x="11027664" y="6464808"/>
            <a:ext cx="987552" cy="310896"/>
          </a:xfrm>
        </p:spPr>
        <p:txBody>
          <a:bodyPr anchor="ctr">
            <a:normAutofit/>
          </a:bodyPr>
          <a:lstStyle/>
          <a:p>
            <a:pPr rtl="0">
              <a:spcAft>
                <a:spcPts val="600"/>
              </a:spcAft>
            </a:pPr>
            <a:fld id="{58FB4751-880F-D840-AAA9-3A15815CC996}" type="slidenum">
              <a:rPr lang="en-GB" smtClean="0"/>
              <a:pPr rtl="0">
                <a:spcAft>
                  <a:spcPts val="600"/>
                </a:spcAft>
              </a:pPr>
              <a:t>11</a:t>
            </a:fld>
            <a:endParaRPr lang="en-GB"/>
          </a:p>
        </p:txBody>
      </p:sp>
    </p:spTree>
    <p:extLst>
      <p:ext uri="{BB962C8B-B14F-4D97-AF65-F5344CB8AC3E}">
        <p14:creationId xmlns:p14="http://schemas.microsoft.com/office/powerpoint/2010/main" val="2368211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A6C7592-9640-47B1-FF5C-BA1433AD061C}"/>
              </a:ext>
            </a:extLst>
          </p:cNvPr>
          <p:cNvSpPr>
            <a:spLocks noGrp="1"/>
          </p:cNvSpPr>
          <p:nvPr>
            <p:ph type="dt" sz="half" idx="10"/>
          </p:nvPr>
        </p:nvSpPr>
        <p:spPr>
          <a:xfrm>
            <a:off x="365760" y="6464808"/>
            <a:ext cx="987552" cy="310896"/>
          </a:xfrm>
        </p:spPr>
        <p:txBody>
          <a:bodyPr anchor="ctr">
            <a:normAutofit/>
          </a:bodyPr>
          <a:lstStyle/>
          <a:p>
            <a:pPr rtl="0">
              <a:spcAft>
                <a:spcPts val="600"/>
              </a:spcAft>
            </a:pPr>
            <a:r>
              <a:rPr lang="en-GB"/>
              <a:t>20XX</a:t>
            </a:r>
          </a:p>
        </p:txBody>
      </p:sp>
      <p:sp>
        <p:nvSpPr>
          <p:cNvPr id="5" name="Footer Placeholder 4">
            <a:extLst>
              <a:ext uri="{FF2B5EF4-FFF2-40B4-BE49-F238E27FC236}">
                <a16:creationId xmlns:a16="http://schemas.microsoft.com/office/drawing/2014/main" id="{65A382D4-0838-C347-F070-595B2211F73D}"/>
              </a:ext>
            </a:extLst>
          </p:cNvPr>
          <p:cNvSpPr>
            <a:spLocks noGrp="1"/>
          </p:cNvSpPr>
          <p:nvPr>
            <p:ph type="ftr" sz="quarter" idx="11"/>
          </p:nvPr>
        </p:nvSpPr>
        <p:spPr>
          <a:xfrm>
            <a:off x="4379976" y="6464808"/>
            <a:ext cx="3438144" cy="310896"/>
          </a:xfrm>
        </p:spPr>
        <p:txBody>
          <a:bodyPr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6" name="Slide Number Placeholder 5">
            <a:extLst>
              <a:ext uri="{FF2B5EF4-FFF2-40B4-BE49-F238E27FC236}">
                <a16:creationId xmlns:a16="http://schemas.microsoft.com/office/drawing/2014/main" id="{E5E11CCB-E97E-55EA-CA46-EDB38508A720}"/>
              </a:ext>
            </a:extLst>
          </p:cNvPr>
          <p:cNvSpPr>
            <a:spLocks noGrp="1"/>
          </p:cNvSpPr>
          <p:nvPr>
            <p:ph type="sldNum" sz="quarter" idx="12"/>
          </p:nvPr>
        </p:nvSpPr>
        <p:spPr>
          <a:xfrm>
            <a:off x="11027664" y="6464808"/>
            <a:ext cx="987552" cy="310896"/>
          </a:xfrm>
        </p:spPr>
        <p:txBody>
          <a:bodyPr anchor="ctr">
            <a:normAutofit/>
          </a:bodyPr>
          <a:lstStyle/>
          <a:p>
            <a:pPr rtl="0">
              <a:spcAft>
                <a:spcPts val="600"/>
              </a:spcAft>
            </a:pPr>
            <a:fld id="{58FB4751-880F-D840-AAA9-3A15815CC996}" type="slidenum">
              <a:rPr lang="en-GB" smtClean="0"/>
              <a:pPr rtl="0">
                <a:spcAft>
                  <a:spcPts val="600"/>
                </a:spcAft>
              </a:pPr>
              <a:t>12</a:t>
            </a:fld>
            <a:endParaRPr lang="en-GB"/>
          </a:p>
        </p:txBody>
      </p:sp>
      <p:sp>
        <p:nvSpPr>
          <p:cNvPr id="2" name="Title 1">
            <a:extLst>
              <a:ext uri="{FF2B5EF4-FFF2-40B4-BE49-F238E27FC236}">
                <a16:creationId xmlns:a16="http://schemas.microsoft.com/office/drawing/2014/main" id="{6649B1E9-8063-531B-D881-540B97F16349}"/>
              </a:ext>
            </a:extLst>
          </p:cNvPr>
          <p:cNvSpPr>
            <a:spLocks noGrp="1"/>
          </p:cNvSpPr>
          <p:nvPr>
            <p:ph type="title"/>
          </p:nvPr>
        </p:nvSpPr>
        <p:spPr>
          <a:xfrm>
            <a:off x="576072" y="704088"/>
            <a:ext cx="10515600" cy="676656"/>
          </a:xfrm>
        </p:spPr>
        <p:txBody>
          <a:bodyPr anchor="ctr">
            <a:normAutofit/>
          </a:bodyPr>
          <a:lstStyle/>
          <a:p>
            <a:r>
              <a:rPr lang="en-GB" sz="4100"/>
              <a:t>Introduction </a:t>
            </a:r>
          </a:p>
        </p:txBody>
      </p:sp>
      <p:sp>
        <p:nvSpPr>
          <p:cNvPr id="3" name="Content Placeholder 2">
            <a:extLst>
              <a:ext uri="{FF2B5EF4-FFF2-40B4-BE49-F238E27FC236}">
                <a16:creationId xmlns:a16="http://schemas.microsoft.com/office/drawing/2014/main" id="{296917B2-F557-3901-D887-7F84B0C4F301}"/>
              </a:ext>
            </a:extLst>
          </p:cNvPr>
          <p:cNvSpPr>
            <a:spLocks noGrp="1"/>
          </p:cNvSpPr>
          <p:nvPr>
            <p:ph idx="1"/>
          </p:nvPr>
        </p:nvSpPr>
        <p:spPr>
          <a:xfrm>
            <a:off x="576072" y="1901952"/>
            <a:ext cx="10515600" cy="3877056"/>
          </a:xfrm>
        </p:spPr>
        <p:txBody>
          <a:bodyPr>
            <a:normAutofit/>
          </a:bodyPr>
          <a:lstStyle/>
          <a:p>
            <a:pPr marL="0" indent="0">
              <a:buNone/>
            </a:pPr>
            <a:r>
              <a:rPr lang="en-GB"/>
              <a:t>Intensive Interaction can be used as a way of teaching or simply as a way of being with people. It enables us to focus on the quality of our everyday interactions. When we adopt Intensive Interaction as an approach we go about things in a particular way - we adopt a particular interactive style.</a:t>
            </a:r>
          </a:p>
        </p:txBody>
      </p:sp>
    </p:spTree>
    <p:extLst>
      <p:ext uri="{BB962C8B-B14F-4D97-AF65-F5344CB8AC3E}">
        <p14:creationId xmlns:p14="http://schemas.microsoft.com/office/powerpoint/2010/main" val="1263601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7D4C-6B49-F2E2-FD65-2CBA787688BA}"/>
              </a:ext>
            </a:extLst>
          </p:cNvPr>
          <p:cNvSpPr>
            <a:spLocks noGrp="1"/>
          </p:cNvSpPr>
          <p:nvPr>
            <p:ph type="title"/>
          </p:nvPr>
        </p:nvSpPr>
        <p:spPr/>
        <p:txBody>
          <a:bodyPr/>
          <a:lstStyle/>
          <a:p>
            <a:r>
              <a:rPr lang="en-GB" dirty="0"/>
              <a:t>We should :</a:t>
            </a:r>
          </a:p>
        </p:txBody>
      </p:sp>
      <p:sp>
        <p:nvSpPr>
          <p:cNvPr id="3" name="Text Placeholder 2">
            <a:extLst>
              <a:ext uri="{FF2B5EF4-FFF2-40B4-BE49-F238E27FC236}">
                <a16:creationId xmlns:a16="http://schemas.microsoft.com/office/drawing/2014/main" id="{9C9677E6-3E98-D19E-059A-A955AF7658F2}"/>
              </a:ext>
            </a:extLst>
          </p:cNvPr>
          <p:cNvSpPr>
            <a:spLocks noGrp="1"/>
          </p:cNvSpPr>
          <p:nvPr>
            <p:ph type="body" sz="half" idx="2"/>
          </p:nvPr>
        </p:nvSpPr>
        <p:spPr>
          <a:xfrm>
            <a:off x="576072" y="1947671"/>
            <a:ext cx="7548753" cy="4070729"/>
          </a:xfrm>
        </p:spPr>
        <p:txBody>
          <a:bodyPr>
            <a:noAutofit/>
          </a:bodyPr>
          <a:lstStyle/>
          <a:p>
            <a:pPr marL="285750" indent="-285750">
              <a:buFont typeface="Arial" panose="020B0604020202020204" pitchFamily="34" charset="0"/>
              <a:buChar char="•"/>
            </a:pPr>
            <a:r>
              <a:rPr lang="en-GB" sz="2400" dirty="0"/>
              <a:t>Adjust our interpersonal behaviour (less threatening more interesting)</a:t>
            </a:r>
          </a:p>
          <a:p>
            <a:pPr marL="285750" indent="-285750">
              <a:buFont typeface="Arial" panose="020B0604020202020204" pitchFamily="34" charset="0"/>
              <a:buChar char="•"/>
            </a:pPr>
            <a:r>
              <a:rPr lang="en-GB" sz="2400" dirty="0"/>
              <a:t>Take the persons lead , joining in respond not lead </a:t>
            </a:r>
          </a:p>
          <a:p>
            <a:pPr marL="285750" indent="-285750">
              <a:buFont typeface="Arial" panose="020B0604020202020204" pitchFamily="34" charset="0"/>
              <a:buChar char="•"/>
            </a:pPr>
            <a:r>
              <a:rPr lang="en-GB" sz="2400" dirty="0"/>
              <a:t>Treat the things they do as communication </a:t>
            </a:r>
          </a:p>
          <a:p>
            <a:pPr marL="285750" indent="-285750">
              <a:buFont typeface="Arial" panose="020B0604020202020204" pitchFamily="34" charset="0"/>
              <a:buChar char="•"/>
            </a:pPr>
            <a:r>
              <a:rPr lang="en-GB" sz="2400" dirty="0"/>
              <a:t>Use sensitive observation assess how interactions are going , respond and keep interactions positive and fun</a:t>
            </a:r>
          </a:p>
          <a:p>
            <a:pPr marL="285750" indent="-285750">
              <a:buFont typeface="Arial" panose="020B0604020202020204" pitchFamily="34" charset="0"/>
              <a:buChar char="•"/>
            </a:pPr>
            <a:r>
              <a:rPr lang="en-GB" sz="2400" dirty="0"/>
              <a:t>Use timing, rhythm and repetition the interactions ,help the person to predict what happens next and be more involved</a:t>
            </a:r>
          </a:p>
          <a:p>
            <a:pPr marL="285750" indent="-285750">
              <a:buFont typeface="Arial" panose="020B0604020202020204" pitchFamily="34" charset="0"/>
              <a:buChar char="•"/>
            </a:pPr>
            <a:r>
              <a:rPr lang="en-GB" sz="2400" dirty="0"/>
              <a:t>Have fun</a:t>
            </a:r>
          </a:p>
        </p:txBody>
      </p:sp>
      <p:pic>
        <p:nvPicPr>
          <p:cNvPr id="9" name="Picture Placeholder 8" descr="A child holding a heart made of puzzle pieces&#10;&#10;Description automatically generated">
            <a:extLst>
              <a:ext uri="{FF2B5EF4-FFF2-40B4-BE49-F238E27FC236}">
                <a16:creationId xmlns:a16="http://schemas.microsoft.com/office/drawing/2014/main" id="{16B6763F-205C-F67B-A944-F032A9E5B2E3}"/>
              </a:ext>
            </a:extLst>
          </p:cNvPr>
          <p:cNvPicPr>
            <a:picLocks noGrp="1" noChangeAspect="1"/>
          </p:cNvPicPr>
          <p:nvPr>
            <p:ph type="pic" idx="1"/>
          </p:nvPr>
        </p:nvPicPr>
        <p:blipFill>
          <a:blip r:embed="rId2"/>
          <a:srcRect l="25758" r="25758"/>
          <a:stretch>
            <a:fillRect/>
          </a:stretch>
        </p:blipFill>
        <p:spPr/>
      </p:pic>
      <p:sp>
        <p:nvSpPr>
          <p:cNvPr id="5" name="Date Placeholder 4">
            <a:extLst>
              <a:ext uri="{FF2B5EF4-FFF2-40B4-BE49-F238E27FC236}">
                <a16:creationId xmlns:a16="http://schemas.microsoft.com/office/drawing/2014/main" id="{B79D7840-9E6A-B7A7-A0C2-61777346EC0E}"/>
              </a:ext>
            </a:extLst>
          </p:cNvPr>
          <p:cNvSpPr>
            <a:spLocks noGrp="1"/>
          </p:cNvSpPr>
          <p:nvPr>
            <p:ph type="dt" sz="half" idx="10"/>
          </p:nvPr>
        </p:nvSpPr>
        <p:spPr/>
        <p:txBody>
          <a:bodyPr/>
          <a:lstStyle/>
          <a:p>
            <a:pPr rtl="0"/>
            <a:r>
              <a:rPr lang="en-GB"/>
              <a:t>20XX</a:t>
            </a:r>
          </a:p>
        </p:txBody>
      </p:sp>
      <p:sp>
        <p:nvSpPr>
          <p:cNvPr id="6" name="Footer Placeholder 5">
            <a:extLst>
              <a:ext uri="{FF2B5EF4-FFF2-40B4-BE49-F238E27FC236}">
                <a16:creationId xmlns:a16="http://schemas.microsoft.com/office/drawing/2014/main" id="{AB889991-4B0B-3BE6-C340-74679FF39DF3}"/>
              </a:ext>
            </a:extLst>
          </p:cNvPr>
          <p:cNvSpPr>
            <a:spLocks noGrp="1"/>
          </p:cNvSpPr>
          <p:nvPr>
            <p:ph type="ftr" sz="quarter" idx="11"/>
          </p:nvPr>
        </p:nvSpPr>
        <p:spPr/>
        <p:txBody>
          <a:bodyPr/>
          <a:lstStyle/>
          <a:p>
            <a:pPr lvl="0"/>
            <a:r>
              <a:rPr lang="en-GB" dirty="0">
                <a:solidFill>
                  <a:srgbClr val="543E34"/>
                </a:solidFill>
              </a:rPr>
              <a:t>Intense Interaction's</a:t>
            </a:r>
          </a:p>
        </p:txBody>
      </p:sp>
      <p:sp>
        <p:nvSpPr>
          <p:cNvPr id="7" name="Slide Number Placeholder 6">
            <a:extLst>
              <a:ext uri="{FF2B5EF4-FFF2-40B4-BE49-F238E27FC236}">
                <a16:creationId xmlns:a16="http://schemas.microsoft.com/office/drawing/2014/main" id="{050020DB-CF08-39C0-E464-3B4BC8793C24}"/>
              </a:ext>
            </a:extLst>
          </p:cNvPr>
          <p:cNvSpPr>
            <a:spLocks noGrp="1"/>
          </p:cNvSpPr>
          <p:nvPr>
            <p:ph type="sldNum" sz="quarter" idx="12"/>
          </p:nvPr>
        </p:nvSpPr>
        <p:spPr/>
        <p:txBody>
          <a:bodyPr/>
          <a:lstStyle/>
          <a:p>
            <a:pPr rtl="0"/>
            <a:fld id="{58FB4751-880F-D840-AAA9-3A15815CC996}" type="slidenum">
              <a:rPr lang="en-GB" smtClean="0"/>
              <a:t>13</a:t>
            </a:fld>
            <a:endParaRPr lang="en-GB" dirty="0"/>
          </a:p>
        </p:txBody>
      </p:sp>
    </p:spTree>
    <p:extLst>
      <p:ext uri="{BB962C8B-B14F-4D97-AF65-F5344CB8AC3E}">
        <p14:creationId xmlns:p14="http://schemas.microsoft.com/office/powerpoint/2010/main" val="376894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p:txBody>
          <a:bodyPr rtlCol="0"/>
          <a:lstStyle>
            <a:defPPr>
              <a:defRPr lang="en-GB"/>
            </a:defPPr>
          </a:lstStyle>
          <a:p>
            <a:pPr rtl="0"/>
            <a:r>
              <a:rPr lang="en-GB" dirty="0"/>
              <a:t>Who would benefit</a:t>
            </a:r>
          </a:p>
        </p:txBody>
      </p:sp>
      <p:sp>
        <p:nvSpPr>
          <p:cNvPr id="27" name="Text Placeholder 26">
            <a:extLst>
              <a:ext uri="{FF2B5EF4-FFF2-40B4-BE49-F238E27FC236}">
                <a16:creationId xmlns:a16="http://schemas.microsoft.com/office/drawing/2014/main" id="{64C89AC3-3D7A-65BB-C3F4-2B1CB19E78D1}"/>
              </a:ext>
            </a:extLst>
          </p:cNvPr>
          <p:cNvSpPr>
            <a:spLocks noGrp="1"/>
          </p:cNvSpPr>
          <p:nvPr>
            <p:ph type="body" sz="half" idx="2"/>
          </p:nvPr>
        </p:nvSpPr>
        <p:spPr/>
        <p:txBody>
          <a:bodyPr rtlCol="0"/>
          <a:lstStyle>
            <a:defPPr>
              <a:defRPr lang="en-GB"/>
            </a:defPPr>
          </a:lstStyle>
          <a:p>
            <a:pPr algn="l"/>
            <a:r>
              <a:rPr lang="en-GB" sz="2000" b="0" i="0" dirty="0">
                <a:solidFill>
                  <a:srgbClr val="000000"/>
                </a:solidFill>
                <a:effectLst/>
                <a:latin typeface="FS Albert"/>
              </a:rPr>
              <a:t>Intensive Interaction can be useful for children and adults with:</a:t>
            </a:r>
          </a:p>
          <a:p>
            <a:pPr algn="l">
              <a:buFont typeface="Arial" panose="020B0604020202020204" pitchFamily="34" charset="0"/>
              <a:buChar char="•"/>
            </a:pPr>
            <a:r>
              <a:rPr lang="en-GB" sz="2000" b="0" i="0" dirty="0">
                <a:solidFill>
                  <a:srgbClr val="000000"/>
                </a:solidFill>
                <a:effectLst/>
                <a:latin typeface="FS Albert"/>
              </a:rPr>
              <a:t>Severe and complex learning difficulties.</a:t>
            </a:r>
          </a:p>
          <a:p>
            <a:pPr algn="l">
              <a:buFont typeface="Arial" panose="020B0604020202020204" pitchFamily="34" charset="0"/>
              <a:buChar char="•"/>
            </a:pPr>
            <a:r>
              <a:rPr lang="en-GB" sz="2000" b="0" i="0" dirty="0">
                <a:solidFill>
                  <a:srgbClr val="000000"/>
                </a:solidFill>
                <a:effectLst/>
                <a:latin typeface="FS Albert"/>
              </a:rPr>
              <a:t>Very severe learning difficulties.</a:t>
            </a:r>
          </a:p>
          <a:p>
            <a:pPr algn="l">
              <a:buFont typeface="Arial" panose="020B0604020202020204" pitchFamily="34" charset="0"/>
              <a:buChar char="•"/>
            </a:pPr>
            <a:r>
              <a:rPr lang="en-GB" sz="2000" b="0" i="0" dirty="0">
                <a:solidFill>
                  <a:srgbClr val="000000"/>
                </a:solidFill>
                <a:effectLst/>
                <a:latin typeface="FS Albert"/>
              </a:rPr>
              <a:t>Profound and multiple learning difficulties.</a:t>
            </a:r>
          </a:p>
          <a:p>
            <a:pPr algn="l">
              <a:buFont typeface="Arial" panose="020B0604020202020204" pitchFamily="34" charset="0"/>
              <a:buChar char="•"/>
            </a:pPr>
            <a:r>
              <a:rPr lang="en-GB" sz="2000" b="0" i="0" dirty="0">
                <a:solidFill>
                  <a:srgbClr val="000000"/>
                </a:solidFill>
                <a:effectLst/>
                <a:latin typeface="FS Albert"/>
              </a:rPr>
              <a:t>Multi-sensory impairments.</a:t>
            </a:r>
          </a:p>
          <a:p>
            <a:pPr algn="l">
              <a:buFont typeface="Arial" panose="020B0604020202020204" pitchFamily="34" charset="0"/>
              <a:buChar char="•"/>
            </a:pPr>
            <a:r>
              <a:rPr lang="en-GB" sz="2000" b="0" i="0" dirty="0">
                <a:solidFill>
                  <a:srgbClr val="000000"/>
                </a:solidFill>
                <a:effectLst/>
                <a:latin typeface="FS Albert"/>
              </a:rPr>
              <a:t>A diagnosis of autism spectrum disorder.</a:t>
            </a:r>
          </a:p>
          <a:p>
            <a:pPr algn="l">
              <a:buFont typeface="Arial" panose="020B0604020202020204" pitchFamily="34" charset="0"/>
              <a:buChar char="•"/>
            </a:pPr>
            <a:r>
              <a:rPr lang="en-GB" sz="2000" b="0" i="0" dirty="0">
                <a:solidFill>
                  <a:srgbClr val="000000"/>
                </a:solidFill>
                <a:effectLst/>
                <a:latin typeface="FS Albert"/>
              </a:rPr>
              <a:t>A range of self-stimulatory or socially isolating behaviours.</a:t>
            </a:r>
          </a:p>
          <a:p>
            <a:pPr algn="l">
              <a:buFont typeface="Arial" panose="020B0604020202020204" pitchFamily="34" charset="0"/>
              <a:buChar char="•"/>
            </a:pPr>
            <a:r>
              <a:rPr lang="en-GB" sz="2000" b="0" i="0" dirty="0">
                <a:solidFill>
                  <a:srgbClr val="000000"/>
                </a:solidFill>
                <a:effectLst/>
                <a:latin typeface="FS Albert"/>
              </a:rPr>
              <a:t>A learning disability.</a:t>
            </a:r>
          </a:p>
          <a:p>
            <a:pPr algn="l">
              <a:buFont typeface="Arial" panose="020B0604020202020204" pitchFamily="34" charset="0"/>
              <a:buChar char="•"/>
            </a:pPr>
            <a:r>
              <a:rPr lang="en-GB" sz="2000" b="0" i="0" dirty="0">
                <a:solidFill>
                  <a:srgbClr val="000000"/>
                </a:solidFill>
                <a:effectLst/>
                <a:latin typeface="FS Albert"/>
              </a:rPr>
              <a:t>Behaviour that challenges.</a:t>
            </a:r>
          </a:p>
          <a:p>
            <a:pPr algn="l">
              <a:buFont typeface="Arial" panose="020B0604020202020204" pitchFamily="34" charset="0"/>
              <a:buChar char="•"/>
            </a:pPr>
            <a:r>
              <a:rPr lang="en-GB" sz="2000" b="0" i="0" dirty="0">
                <a:solidFill>
                  <a:srgbClr val="000000"/>
                </a:solidFill>
                <a:effectLst/>
                <a:latin typeface="FS Albert"/>
              </a:rPr>
              <a:t>Late-stage dementia.</a:t>
            </a:r>
          </a:p>
          <a:p>
            <a:pPr rtl="0"/>
            <a:endParaRPr lang="en-GB" dirty="0"/>
          </a:p>
        </p:txBody>
      </p:sp>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rtlCol="0"/>
          <a:lstStyle>
            <a:defPPr>
              <a:defRPr lang="en-GB"/>
            </a:defPPr>
          </a:lstStyle>
          <a:p>
            <a:pPr rtl="0"/>
            <a:r>
              <a:rPr lang="en-GB"/>
              <a:t>20XX</a:t>
            </a:r>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rtlCol="0"/>
          <a:lstStyle>
            <a:defPPr>
              <a:defRPr lang="en-GB"/>
            </a:defPPr>
          </a:lstStyle>
          <a:p>
            <a:pPr lvl="0"/>
            <a:r>
              <a:rPr lang="en-GB" dirty="0">
                <a:solidFill>
                  <a:srgbClr val="543E34"/>
                </a:solidFill>
              </a:rPr>
              <a:t>Intense Interaction's</a:t>
            </a:r>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pPr rtl="0"/>
              <a:t>14</a:t>
            </a:fld>
            <a:endParaRPr lang="en-GB" dirty="0"/>
          </a:p>
        </p:txBody>
      </p:sp>
      <p:pic>
        <p:nvPicPr>
          <p:cNvPr id="8" name="Picture Placeholder 7" descr="A person and person sitting on a couch looking at a phone&#10;&#10;Description automatically generated">
            <a:extLst>
              <a:ext uri="{FF2B5EF4-FFF2-40B4-BE49-F238E27FC236}">
                <a16:creationId xmlns:a16="http://schemas.microsoft.com/office/drawing/2014/main" id="{C0A98915-A677-2329-8C10-8559FA47DB60}"/>
              </a:ext>
            </a:extLst>
          </p:cNvPr>
          <p:cNvPicPr>
            <a:picLocks noGrp="1" noChangeAspect="1"/>
          </p:cNvPicPr>
          <p:nvPr>
            <p:ph type="pic" idx="1"/>
          </p:nvPr>
        </p:nvPicPr>
        <p:blipFill>
          <a:blip r:embed="rId3"/>
          <a:srcRect l="13638" r="13638"/>
          <a:stretch>
            <a:fillRect/>
          </a:stretch>
        </p:blipFill>
        <p:spPr/>
      </p:pic>
    </p:spTree>
    <p:extLst>
      <p:ext uri="{BB962C8B-B14F-4D97-AF65-F5344CB8AC3E}">
        <p14:creationId xmlns:p14="http://schemas.microsoft.com/office/powerpoint/2010/main" val="343507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circle(in)">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7">
                                            <p:txEl>
                                              <p:pRg st="1" end="1"/>
                                            </p:txEl>
                                          </p:spTgt>
                                        </p:tgtEl>
                                        <p:attrNameLst>
                                          <p:attrName>style.visibility</p:attrName>
                                        </p:attrNameLst>
                                      </p:cBhvr>
                                      <p:to>
                                        <p:strVal val="visible"/>
                                      </p:to>
                                    </p:set>
                                    <p:animEffect transition="in" filter="circle(in)">
                                      <p:cBhvr>
                                        <p:cTn id="12" dur="2000"/>
                                        <p:tgtEl>
                                          <p:spTgt spid="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7">
                                            <p:txEl>
                                              <p:pRg st="2" end="2"/>
                                            </p:txEl>
                                          </p:spTgt>
                                        </p:tgtEl>
                                        <p:attrNameLst>
                                          <p:attrName>style.visibility</p:attrName>
                                        </p:attrNameLst>
                                      </p:cBhvr>
                                      <p:to>
                                        <p:strVal val="visible"/>
                                      </p:to>
                                    </p:set>
                                    <p:animEffect transition="in" filter="circle(in)">
                                      <p:cBhvr>
                                        <p:cTn id="17" dur="2000"/>
                                        <p:tgtEl>
                                          <p:spTgt spid="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7">
                                            <p:txEl>
                                              <p:pRg st="3" end="3"/>
                                            </p:txEl>
                                          </p:spTgt>
                                        </p:tgtEl>
                                        <p:attrNameLst>
                                          <p:attrName>style.visibility</p:attrName>
                                        </p:attrNameLst>
                                      </p:cBhvr>
                                      <p:to>
                                        <p:strVal val="visible"/>
                                      </p:to>
                                    </p:set>
                                    <p:animEffect transition="in" filter="circle(in)">
                                      <p:cBhvr>
                                        <p:cTn id="22" dur="2000"/>
                                        <p:tgtEl>
                                          <p:spTgt spid="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7">
                                            <p:txEl>
                                              <p:pRg st="4" end="4"/>
                                            </p:txEl>
                                          </p:spTgt>
                                        </p:tgtEl>
                                        <p:attrNameLst>
                                          <p:attrName>style.visibility</p:attrName>
                                        </p:attrNameLst>
                                      </p:cBhvr>
                                      <p:to>
                                        <p:strVal val="visible"/>
                                      </p:to>
                                    </p:set>
                                    <p:animEffect transition="in" filter="circle(in)">
                                      <p:cBhvr>
                                        <p:cTn id="27" dur="2000"/>
                                        <p:tgtEl>
                                          <p:spTgt spid="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7">
                                            <p:txEl>
                                              <p:pRg st="5" end="5"/>
                                            </p:txEl>
                                          </p:spTgt>
                                        </p:tgtEl>
                                        <p:attrNameLst>
                                          <p:attrName>style.visibility</p:attrName>
                                        </p:attrNameLst>
                                      </p:cBhvr>
                                      <p:to>
                                        <p:strVal val="visible"/>
                                      </p:to>
                                    </p:set>
                                    <p:animEffect transition="in" filter="circle(in)">
                                      <p:cBhvr>
                                        <p:cTn id="32" dur="2000"/>
                                        <p:tgtEl>
                                          <p:spTgt spid="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7">
                                            <p:txEl>
                                              <p:pRg st="6" end="6"/>
                                            </p:txEl>
                                          </p:spTgt>
                                        </p:tgtEl>
                                        <p:attrNameLst>
                                          <p:attrName>style.visibility</p:attrName>
                                        </p:attrNameLst>
                                      </p:cBhvr>
                                      <p:to>
                                        <p:strVal val="visible"/>
                                      </p:to>
                                    </p:set>
                                    <p:animEffect transition="in" filter="circle(in)">
                                      <p:cBhvr>
                                        <p:cTn id="37" dur="2000"/>
                                        <p:tgtEl>
                                          <p:spTgt spid="2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27">
                                            <p:txEl>
                                              <p:pRg st="7" end="7"/>
                                            </p:txEl>
                                          </p:spTgt>
                                        </p:tgtEl>
                                        <p:attrNameLst>
                                          <p:attrName>style.visibility</p:attrName>
                                        </p:attrNameLst>
                                      </p:cBhvr>
                                      <p:to>
                                        <p:strVal val="visible"/>
                                      </p:to>
                                    </p:set>
                                    <p:animEffect transition="in" filter="circle(in)">
                                      <p:cBhvr>
                                        <p:cTn id="42" dur="2000"/>
                                        <p:tgtEl>
                                          <p:spTgt spid="2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7">
                                            <p:txEl>
                                              <p:pRg st="8" end="8"/>
                                            </p:txEl>
                                          </p:spTgt>
                                        </p:tgtEl>
                                        <p:attrNameLst>
                                          <p:attrName>style.visibility</p:attrName>
                                        </p:attrNameLst>
                                      </p:cBhvr>
                                      <p:to>
                                        <p:strVal val="visible"/>
                                      </p:to>
                                    </p:set>
                                    <p:animEffect transition="in" filter="circle(in)">
                                      <p:cBhvr>
                                        <p:cTn id="47" dur="2000"/>
                                        <p:tgtEl>
                                          <p:spTgt spid="2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27">
                                            <p:txEl>
                                              <p:pRg st="9" end="9"/>
                                            </p:txEl>
                                          </p:spTgt>
                                        </p:tgtEl>
                                        <p:attrNameLst>
                                          <p:attrName>style.visibility</p:attrName>
                                        </p:attrNameLst>
                                      </p:cBhvr>
                                      <p:to>
                                        <p:strVal val="visible"/>
                                      </p:to>
                                    </p:set>
                                    <p:animEffect transition="in" filter="circle(in)">
                                      <p:cBhvr>
                                        <p:cTn id="52" dur="2000"/>
                                        <p:tgtEl>
                                          <p:spTgt spid="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67C11-4EAA-B599-7EB1-8A9982654A89}"/>
              </a:ext>
            </a:extLst>
          </p:cNvPr>
          <p:cNvSpPr>
            <a:spLocks noGrp="1"/>
          </p:cNvSpPr>
          <p:nvPr>
            <p:ph type="title"/>
          </p:nvPr>
        </p:nvSpPr>
        <p:spPr/>
        <p:txBody>
          <a:bodyPr/>
          <a:lstStyle/>
          <a:p>
            <a:r>
              <a:rPr lang="en-GB" dirty="0"/>
              <a:t>Can help them to :</a:t>
            </a:r>
          </a:p>
        </p:txBody>
      </p:sp>
      <p:sp>
        <p:nvSpPr>
          <p:cNvPr id="3" name="Text Placeholder 2">
            <a:extLst>
              <a:ext uri="{FF2B5EF4-FFF2-40B4-BE49-F238E27FC236}">
                <a16:creationId xmlns:a16="http://schemas.microsoft.com/office/drawing/2014/main" id="{AE4FBA17-DE4C-F31B-586B-F95C698749C9}"/>
              </a:ext>
            </a:extLst>
          </p:cNvPr>
          <p:cNvSpPr>
            <a:spLocks noGrp="1"/>
          </p:cNvSpPr>
          <p:nvPr>
            <p:ph type="body" sz="half" idx="2"/>
          </p:nvPr>
        </p:nvSpPr>
        <p:spPr/>
        <p:txBody>
          <a:bodyPr/>
          <a:lstStyle/>
          <a:p>
            <a:pPr algn="l">
              <a:buFont typeface="Arial" panose="020B0604020202020204" pitchFamily="34" charset="0"/>
              <a:buChar char="•"/>
            </a:pPr>
            <a:r>
              <a:rPr lang="en-GB" sz="2800" b="0" i="0" dirty="0">
                <a:solidFill>
                  <a:srgbClr val="000000"/>
                </a:solidFill>
                <a:effectLst/>
                <a:latin typeface="FS Albert"/>
              </a:rPr>
              <a:t>Using and understanding eye contact and facial expressions.</a:t>
            </a:r>
          </a:p>
          <a:p>
            <a:pPr algn="l">
              <a:buFont typeface="Arial" panose="020B0604020202020204" pitchFamily="34" charset="0"/>
              <a:buChar char="•"/>
            </a:pPr>
            <a:r>
              <a:rPr lang="en-GB" sz="2800" b="0" i="0" dirty="0">
                <a:solidFill>
                  <a:srgbClr val="000000"/>
                </a:solidFill>
                <a:effectLst/>
                <a:latin typeface="FS Albert"/>
              </a:rPr>
              <a:t>Taking turns in sequences of social behaviour.</a:t>
            </a:r>
          </a:p>
          <a:p>
            <a:pPr algn="l">
              <a:buFont typeface="Arial" panose="020B0604020202020204" pitchFamily="34" charset="0"/>
              <a:buChar char="•"/>
            </a:pPr>
            <a:r>
              <a:rPr lang="en-GB" sz="2800" b="0" i="0" dirty="0">
                <a:solidFill>
                  <a:srgbClr val="000000"/>
                </a:solidFill>
                <a:effectLst/>
                <a:latin typeface="FS Albert"/>
              </a:rPr>
              <a:t>Developing use of vocalisations.</a:t>
            </a:r>
          </a:p>
          <a:p>
            <a:endParaRPr lang="en-GB" dirty="0"/>
          </a:p>
        </p:txBody>
      </p:sp>
      <p:pic>
        <p:nvPicPr>
          <p:cNvPr id="9" name="Picture Placeholder 8" descr="A person and child hugging&#10;&#10;Description automatically generated">
            <a:extLst>
              <a:ext uri="{FF2B5EF4-FFF2-40B4-BE49-F238E27FC236}">
                <a16:creationId xmlns:a16="http://schemas.microsoft.com/office/drawing/2014/main" id="{B426F816-1CA3-C9FA-42E2-E71E2DD0E703}"/>
              </a:ext>
            </a:extLst>
          </p:cNvPr>
          <p:cNvPicPr>
            <a:picLocks noGrp="1" noChangeAspect="1"/>
          </p:cNvPicPr>
          <p:nvPr>
            <p:ph type="pic" idx="1"/>
          </p:nvPr>
        </p:nvPicPr>
        <p:blipFill>
          <a:blip r:embed="rId2"/>
          <a:srcRect l="31819" r="31819"/>
          <a:stretch>
            <a:fillRect/>
          </a:stretch>
        </p:blipFill>
        <p:spPr/>
      </p:pic>
      <p:sp>
        <p:nvSpPr>
          <p:cNvPr id="5" name="Date Placeholder 4">
            <a:extLst>
              <a:ext uri="{FF2B5EF4-FFF2-40B4-BE49-F238E27FC236}">
                <a16:creationId xmlns:a16="http://schemas.microsoft.com/office/drawing/2014/main" id="{6F6CC87B-9C51-E613-99AD-43A9FE1D1D99}"/>
              </a:ext>
            </a:extLst>
          </p:cNvPr>
          <p:cNvSpPr>
            <a:spLocks noGrp="1"/>
          </p:cNvSpPr>
          <p:nvPr>
            <p:ph type="dt" sz="half" idx="10"/>
          </p:nvPr>
        </p:nvSpPr>
        <p:spPr/>
        <p:txBody>
          <a:bodyPr/>
          <a:lstStyle/>
          <a:p>
            <a:pPr rtl="0"/>
            <a:r>
              <a:rPr lang="en-GB"/>
              <a:t>20XX</a:t>
            </a:r>
          </a:p>
        </p:txBody>
      </p:sp>
      <p:sp>
        <p:nvSpPr>
          <p:cNvPr id="6" name="Footer Placeholder 5">
            <a:extLst>
              <a:ext uri="{FF2B5EF4-FFF2-40B4-BE49-F238E27FC236}">
                <a16:creationId xmlns:a16="http://schemas.microsoft.com/office/drawing/2014/main" id="{96653FD8-13B4-424A-907F-54242C5FE90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7" name="Slide Number Placeholder 6">
            <a:extLst>
              <a:ext uri="{FF2B5EF4-FFF2-40B4-BE49-F238E27FC236}">
                <a16:creationId xmlns:a16="http://schemas.microsoft.com/office/drawing/2014/main" id="{7544F1EF-015D-4A13-8F51-B213FC89066D}"/>
              </a:ext>
            </a:extLst>
          </p:cNvPr>
          <p:cNvSpPr>
            <a:spLocks noGrp="1"/>
          </p:cNvSpPr>
          <p:nvPr>
            <p:ph type="sldNum" sz="quarter" idx="12"/>
          </p:nvPr>
        </p:nvSpPr>
        <p:spPr/>
        <p:txBody>
          <a:bodyPr/>
          <a:lstStyle/>
          <a:p>
            <a:pPr rtl="0"/>
            <a:fld id="{58FB4751-880F-D840-AAA9-3A15815CC996}" type="slidenum">
              <a:rPr lang="en-GB" smtClean="0"/>
              <a:t>15</a:t>
            </a:fld>
            <a:endParaRPr lang="en-GB" dirty="0"/>
          </a:p>
        </p:txBody>
      </p:sp>
    </p:spTree>
    <p:extLst>
      <p:ext uri="{BB962C8B-B14F-4D97-AF65-F5344CB8AC3E}">
        <p14:creationId xmlns:p14="http://schemas.microsoft.com/office/powerpoint/2010/main" val="3340237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044D3-FE86-8AA1-2449-0B0A3DD4BE17}"/>
              </a:ext>
            </a:extLst>
          </p:cNvPr>
          <p:cNvSpPr>
            <a:spLocks noGrp="1"/>
          </p:cNvSpPr>
          <p:nvPr>
            <p:ph type="title"/>
          </p:nvPr>
        </p:nvSpPr>
        <p:spPr/>
        <p:txBody>
          <a:bodyPr/>
          <a:lstStyle/>
          <a:p>
            <a:r>
              <a:rPr lang="en-GB" dirty="0"/>
              <a:t>When and where</a:t>
            </a:r>
          </a:p>
        </p:txBody>
      </p:sp>
      <p:sp>
        <p:nvSpPr>
          <p:cNvPr id="3" name="Text Placeholder 2">
            <a:extLst>
              <a:ext uri="{FF2B5EF4-FFF2-40B4-BE49-F238E27FC236}">
                <a16:creationId xmlns:a16="http://schemas.microsoft.com/office/drawing/2014/main" id="{FE5D0CAA-93B1-CEF3-4884-8967B305A9D0}"/>
              </a:ext>
            </a:extLst>
          </p:cNvPr>
          <p:cNvSpPr>
            <a:spLocks noGrp="1"/>
          </p:cNvSpPr>
          <p:nvPr>
            <p:ph type="body" sz="half" idx="2"/>
          </p:nvPr>
        </p:nvSpPr>
        <p:spPr>
          <a:xfrm>
            <a:off x="576071" y="1697985"/>
            <a:ext cx="10732631" cy="4070729"/>
          </a:xfrm>
        </p:spPr>
        <p:txBody>
          <a:bodyPr>
            <a:noAutofit/>
          </a:bodyPr>
          <a:lstStyle/>
          <a:p>
            <a:r>
              <a:rPr lang="en-GB" sz="2800" dirty="0"/>
              <a:t>Using the Intensive Interaction approach means using the interactive style described above. We can do this at any time and in any place. It is most effective, though, when we do two things together. First, when we seize opportunities as they arise - during care tasks, quiet moments, when the person with learning disabilities is in the mood for being social. Second, when we plan to set aside some time each day when there is nothing else to be done or to distract us from giving our full attention to having a quality interaction. And then giving quality time to reflecting on the interaction. </a:t>
            </a:r>
          </a:p>
        </p:txBody>
      </p:sp>
      <p:sp>
        <p:nvSpPr>
          <p:cNvPr id="5" name="Date Placeholder 4">
            <a:extLst>
              <a:ext uri="{FF2B5EF4-FFF2-40B4-BE49-F238E27FC236}">
                <a16:creationId xmlns:a16="http://schemas.microsoft.com/office/drawing/2014/main" id="{3156B081-9B80-F1E7-C4FE-E96BDEADF327}"/>
              </a:ext>
            </a:extLst>
          </p:cNvPr>
          <p:cNvSpPr>
            <a:spLocks noGrp="1"/>
          </p:cNvSpPr>
          <p:nvPr>
            <p:ph type="dt" sz="half" idx="10"/>
          </p:nvPr>
        </p:nvSpPr>
        <p:spPr/>
        <p:txBody>
          <a:bodyPr/>
          <a:lstStyle/>
          <a:p>
            <a:pPr rtl="0"/>
            <a:r>
              <a:rPr lang="en-GB"/>
              <a:t>20XX</a:t>
            </a:r>
          </a:p>
        </p:txBody>
      </p:sp>
      <p:sp>
        <p:nvSpPr>
          <p:cNvPr id="6" name="Footer Placeholder 5">
            <a:extLst>
              <a:ext uri="{FF2B5EF4-FFF2-40B4-BE49-F238E27FC236}">
                <a16:creationId xmlns:a16="http://schemas.microsoft.com/office/drawing/2014/main" id="{F735F9CB-152F-FC52-581D-8859F9F5BD3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7" name="Slide Number Placeholder 6">
            <a:extLst>
              <a:ext uri="{FF2B5EF4-FFF2-40B4-BE49-F238E27FC236}">
                <a16:creationId xmlns:a16="http://schemas.microsoft.com/office/drawing/2014/main" id="{9FA0740E-311C-657D-EDB7-42C3211B5ACE}"/>
              </a:ext>
            </a:extLst>
          </p:cNvPr>
          <p:cNvSpPr>
            <a:spLocks noGrp="1"/>
          </p:cNvSpPr>
          <p:nvPr>
            <p:ph type="sldNum" sz="quarter" idx="12"/>
          </p:nvPr>
        </p:nvSpPr>
        <p:spPr/>
        <p:txBody>
          <a:bodyPr/>
          <a:lstStyle/>
          <a:p>
            <a:pPr rtl="0"/>
            <a:fld id="{58FB4751-880F-D840-AAA9-3A15815CC996}" type="slidenum">
              <a:rPr lang="en-GB" smtClean="0"/>
              <a:t>16</a:t>
            </a:fld>
            <a:endParaRPr lang="en-GB" dirty="0"/>
          </a:p>
        </p:txBody>
      </p:sp>
    </p:spTree>
    <p:extLst>
      <p:ext uri="{BB962C8B-B14F-4D97-AF65-F5344CB8AC3E}">
        <p14:creationId xmlns:p14="http://schemas.microsoft.com/office/powerpoint/2010/main" val="538316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33F79-9D16-216F-5F12-7983D3494F3C}"/>
              </a:ext>
            </a:extLst>
          </p:cNvPr>
          <p:cNvSpPr>
            <a:spLocks noGrp="1"/>
          </p:cNvSpPr>
          <p:nvPr>
            <p:ph type="title"/>
          </p:nvPr>
        </p:nvSpPr>
        <p:spPr/>
        <p:txBody>
          <a:bodyPr/>
          <a:lstStyle/>
          <a:p>
            <a:r>
              <a:rPr lang="en-GB" dirty="0"/>
              <a:t>Jennifer and Lana</a:t>
            </a:r>
          </a:p>
        </p:txBody>
      </p:sp>
      <p:pic>
        <p:nvPicPr>
          <p:cNvPr id="7" name="Online Media 6" title="Intensive Interaction: Jennifer &amp; Lana (1)">
            <a:hlinkClick r:id="" action="ppaction://media"/>
            <a:extLst>
              <a:ext uri="{FF2B5EF4-FFF2-40B4-BE49-F238E27FC236}">
                <a16:creationId xmlns:a16="http://schemas.microsoft.com/office/drawing/2014/main" id="{CC92A983-236D-1EF0-E3A3-D7E37B375F29}"/>
              </a:ext>
            </a:extLst>
          </p:cNvPr>
          <p:cNvPicPr>
            <a:picLocks noGrp="1" noRot="1" noChangeAspect="1"/>
          </p:cNvPicPr>
          <p:nvPr>
            <p:ph idx="1"/>
            <a:videoFile r:link="rId1"/>
          </p:nvPr>
        </p:nvPicPr>
        <p:blipFill>
          <a:blip r:embed="rId3"/>
          <a:stretch>
            <a:fillRect/>
          </a:stretch>
        </p:blipFill>
        <p:spPr>
          <a:xfrm>
            <a:off x="1824038" y="1901825"/>
            <a:ext cx="6867525" cy="3876675"/>
          </a:xfrm>
          <a:prstGeom prst="rect">
            <a:avLst/>
          </a:prstGeom>
        </p:spPr>
      </p:pic>
      <p:sp>
        <p:nvSpPr>
          <p:cNvPr id="4" name="Date Placeholder 3">
            <a:extLst>
              <a:ext uri="{FF2B5EF4-FFF2-40B4-BE49-F238E27FC236}">
                <a16:creationId xmlns:a16="http://schemas.microsoft.com/office/drawing/2014/main" id="{34468CE1-5D37-8093-6E70-3E0A4090E823}"/>
              </a:ext>
            </a:extLst>
          </p:cNvPr>
          <p:cNvSpPr>
            <a:spLocks noGrp="1"/>
          </p:cNvSpPr>
          <p:nvPr>
            <p:ph type="dt" sz="half" idx="10"/>
          </p:nvPr>
        </p:nvSpPr>
        <p:spPr/>
        <p:txBody>
          <a:bodyPr/>
          <a:lstStyle/>
          <a:p>
            <a:pPr rtl="0"/>
            <a:r>
              <a:rPr lang="en-GB"/>
              <a:t>20XX</a:t>
            </a:r>
          </a:p>
        </p:txBody>
      </p:sp>
      <p:sp>
        <p:nvSpPr>
          <p:cNvPr id="5" name="Footer Placeholder 4">
            <a:extLst>
              <a:ext uri="{FF2B5EF4-FFF2-40B4-BE49-F238E27FC236}">
                <a16:creationId xmlns:a16="http://schemas.microsoft.com/office/drawing/2014/main" id="{7A97DFF4-08D6-0837-27F0-2643801F023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6" name="Slide Number Placeholder 5">
            <a:extLst>
              <a:ext uri="{FF2B5EF4-FFF2-40B4-BE49-F238E27FC236}">
                <a16:creationId xmlns:a16="http://schemas.microsoft.com/office/drawing/2014/main" id="{CAD9AF05-8EDF-A8C4-E283-9325A910E320}"/>
              </a:ext>
            </a:extLst>
          </p:cNvPr>
          <p:cNvSpPr>
            <a:spLocks noGrp="1"/>
          </p:cNvSpPr>
          <p:nvPr>
            <p:ph type="sldNum" sz="quarter" idx="12"/>
          </p:nvPr>
        </p:nvSpPr>
        <p:spPr/>
        <p:txBody>
          <a:bodyPr/>
          <a:lstStyle/>
          <a:p>
            <a:pPr rtl="0"/>
            <a:fld id="{58FB4751-880F-D840-AAA9-3A15815CC996}" type="slidenum">
              <a:rPr lang="en-GB" smtClean="0"/>
              <a:t>17</a:t>
            </a:fld>
            <a:endParaRPr lang="en-GB" dirty="0"/>
          </a:p>
        </p:txBody>
      </p:sp>
    </p:spTree>
    <p:extLst>
      <p:ext uri="{BB962C8B-B14F-4D97-AF65-F5344CB8AC3E}">
        <p14:creationId xmlns:p14="http://schemas.microsoft.com/office/powerpoint/2010/main" val="164146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F71672-69B6-82EA-95D6-60B8A39B5E9F}"/>
              </a:ext>
            </a:extLst>
          </p:cNvPr>
          <p:cNvSpPr>
            <a:spLocks noGrp="1"/>
          </p:cNvSpPr>
          <p:nvPr>
            <p:ph type="dt" sz="half" idx="10"/>
          </p:nvPr>
        </p:nvSpPr>
        <p:spPr/>
        <p:txBody>
          <a:bodyPr/>
          <a:lstStyle/>
          <a:p>
            <a:pPr rtl="0"/>
            <a:r>
              <a:rPr lang="en-GB"/>
              <a:t>20XX</a:t>
            </a:r>
          </a:p>
        </p:txBody>
      </p:sp>
      <p:sp>
        <p:nvSpPr>
          <p:cNvPr id="3" name="Footer Placeholder 2">
            <a:extLst>
              <a:ext uri="{FF2B5EF4-FFF2-40B4-BE49-F238E27FC236}">
                <a16:creationId xmlns:a16="http://schemas.microsoft.com/office/drawing/2014/main" id="{37DC72D9-A3F1-5CC1-F544-E90F46B34504}"/>
              </a:ext>
            </a:extLst>
          </p:cNvPr>
          <p:cNvSpPr>
            <a:spLocks noGrp="1"/>
          </p:cNvSpPr>
          <p:nvPr>
            <p:ph type="ftr" sz="quarter" idx="11"/>
          </p:nvPr>
        </p:nvSpPr>
        <p:spPr/>
        <p:txBody>
          <a:bodyPr/>
          <a:lstStyle/>
          <a:p>
            <a:pPr lvl="0"/>
            <a:r>
              <a:rPr lang="en-GB" dirty="0">
                <a:solidFill>
                  <a:srgbClr val="543E34"/>
                </a:solidFill>
              </a:rPr>
              <a:t>Intense Interaction's</a:t>
            </a:r>
          </a:p>
        </p:txBody>
      </p:sp>
      <p:sp>
        <p:nvSpPr>
          <p:cNvPr id="4" name="Slide Number Placeholder 3">
            <a:extLst>
              <a:ext uri="{FF2B5EF4-FFF2-40B4-BE49-F238E27FC236}">
                <a16:creationId xmlns:a16="http://schemas.microsoft.com/office/drawing/2014/main" id="{39C9A4F0-9225-B396-7532-9FA6747B9BF9}"/>
              </a:ext>
            </a:extLst>
          </p:cNvPr>
          <p:cNvSpPr>
            <a:spLocks noGrp="1"/>
          </p:cNvSpPr>
          <p:nvPr>
            <p:ph type="sldNum" sz="quarter" idx="12"/>
          </p:nvPr>
        </p:nvSpPr>
        <p:spPr/>
        <p:txBody>
          <a:bodyPr/>
          <a:lstStyle/>
          <a:p>
            <a:pPr rtl="0"/>
            <a:fld id="{58FB4751-880F-D840-AAA9-3A15815CC996}" type="slidenum">
              <a:rPr lang="en-GB" smtClean="0"/>
              <a:t>18</a:t>
            </a:fld>
            <a:endParaRPr lang="en-GB" dirty="0"/>
          </a:p>
        </p:txBody>
      </p:sp>
      <p:sp>
        <p:nvSpPr>
          <p:cNvPr id="5" name="Title 4">
            <a:extLst>
              <a:ext uri="{FF2B5EF4-FFF2-40B4-BE49-F238E27FC236}">
                <a16:creationId xmlns:a16="http://schemas.microsoft.com/office/drawing/2014/main" id="{1C9DC244-45B1-1955-137B-E9CB94BF3B45}"/>
              </a:ext>
            </a:extLst>
          </p:cNvPr>
          <p:cNvSpPr>
            <a:spLocks noGrp="1"/>
          </p:cNvSpPr>
          <p:nvPr>
            <p:ph type="title"/>
          </p:nvPr>
        </p:nvSpPr>
        <p:spPr/>
        <p:txBody>
          <a:bodyPr/>
          <a:lstStyle/>
          <a:p>
            <a:r>
              <a:rPr lang="en-GB" dirty="0"/>
              <a:t>How to use Intensive Interaction</a:t>
            </a:r>
          </a:p>
        </p:txBody>
      </p:sp>
      <p:sp>
        <p:nvSpPr>
          <p:cNvPr id="6" name="Content Placeholder 5">
            <a:extLst>
              <a:ext uri="{FF2B5EF4-FFF2-40B4-BE49-F238E27FC236}">
                <a16:creationId xmlns:a16="http://schemas.microsoft.com/office/drawing/2014/main" id="{299F1D9D-E0BF-ABB7-447D-28AB6FA2C991}"/>
              </a:ext>
            </a:extLst>
          </p:cNvPr>
          <p:cNvSpPr>
            <a:spLocks noGrp="1"/>
          </p:cNvSpPr>
          <p:nvPr>
            <p:ph idx="1"/>
          </p:nvPr>
        </p:nvSpPr>
        <p:spPr/>
        <p:txBody>
          <a:bodyPr>
            <a:normAutofit fontScale="70000" lnSpcReduction="20000"/>
          </a:bodyPr>
          <a:lstStyle/>
          <a:p>
            <a:pPr algn="l">
              <a:buFont typeface="+mj-lt"/>
              <a:buAutoNum type="arabicPeriod"/>
            </a:pPr>
            <a:r>
              <a:rPr lang="en-GB" b="0" i="0" dirty="0">
                <a:solidFill>
                  <a:srgbClr val="333333"/>
                </a:solidFill>
                <a:effectLst/>
                <a:latin typeface="robotoregular"/>
              </a:rPr>
              <a:t>The first step is to get comfortable in your environment; make sure that you’re at eye level with them, or close enough so that they can see you.</a:t>
            </a:r>
          </a:p>
          <a:p>
            <a:pPr algn="l">
              <a:buFont typeface="+mj-lt"/>
              <a:buAutoNum type="arabicPeriod"/>
            </a:pPr>
            <a:r>
              <a:rPr lang="en-GB" b="0" i="0" dirty="0">
                <a:solidFill>
                  <a:srgbClr val="333333"/>
                </a:solidFill>
                <a:effectLst/>
                <a:latin typeface="robotoregular"/>
              </a:rPr>
              <a:t>Introduce yourself. You may use your own touch cue or symbol to represent this.</a:t>
            </a:r>
          </a:p>
          <a:p>
            <a:pPr algn="l">
              <a:buFont typeface="+mj-lt"/>
              <a:buAutoNum type="arabicPeriod"/>
            </a:pPr>
            <a:r>
              <a:rPr lang="en-GB" b="0" i="0" dirty="0">
                <a:solidFill>
                  <a:srgbClr val="333333"/>
                </a:solidFill>
                <a:effectLst/>
                <a:latin typeface="robotoregular"/>
              </a:rPr>
              <a:t>Wait and see what the </a:t>
            </a:r>
            <a:r>
              <a:rPr lang="en-GB" dirty="0">
                <a:solidFill>
                  <a:srgbClr val="333333"/>
                </a:solidFill>
                <a:latin typeface="robotoregular"/>
              </a:rPr>
              <a:t>person </a:t>
            </a:r>
            <a:r>
              <a:rPr lang="en-GB" b="0" i="0" dirty="0">
                <a:solidFill>
                  <a:srgbClr val="333333"/>
                </a:solidFill>
                <a:effectLst/>
                <a:latin typeface="robotoregular"/>
              </a:rPr>
              <a:t>does. Start by mirroring any gestures, facial expressions or vocalisation.</a:t>
            </a:r>
          </a:p>
          <a:p>
            <a:pPr algn="l">
              <a:buFont typeface="+mj-lt"/>
              <a:buAutoNum type="arabicPeriod"/>
            </a:pPr>
            <a:r>
              <a:rPr lang="en-GB" b="0" i="0" dirty="0">
                <a:solidFill>
                  <a:srgbClr val="333333"/>
                </a:solidFill>
                <a:effectLst/>
                <a:latin typeface="robotoregular"/>
              </a:rPr>
              <a:t>Continue this for the next few minutes, seeing if you can notice any differences or changes in the way that they are communicating with you.</a:t>
            </a:r>
          </a:p>
          <a:p>
            <a:pPr algn="l">
              <a:buFont typeface="+mj-lt"/>
              <a:buAutoNum type="arabicPeriod"/>
            </a:pPr>
            <a:r>
              <a:rPr lang="en-GB" b="0" i="0" dirty="0">
                <a:solidFill>
                  <a:srgbClr val="333333"/>
                </a:solidFill>
                <a:effectLst/>
                <a:latin typeface="robotoregular"/>
              </a:rPr>
              <a:t>Let them take the lead. If they walk away or show you that they want to stop, let this happen. </a:t>
            </a:r>
            <a:r>
              <a:rPr lang="en-GB" dirty="0">
                <a:solidFill>
                  <a:srgbClr val="333333"/>
                </a:solidFill>
                <a:latin typeface="robotoregular"/>
              </a:rPr>
              <a:t>They </a:t>
            </a:r>
            <a:r>
              <a:rPr lang="en-GB" b="0" i="0" dirty="0">
                <a:solidFill>
                  <a:srgbClr val="333333"/>
                </a:solidFill>
                <a:effectLst/>
                <a:latin typeface="robotoregular"/>
              </a:rPr>
              <a:t>might begin to look away if they are disengaged, or they might sign to you that they are finished. Others might benefit from looking with their eyes at ‘yes’ or ‘no’ symbols, after you have asked if they would like to stop, which you can create </a:t>
            </a:r>
            <a:r>
              <a:rPr lang="en-GB" b="0" i="0" u="sng" dirty="0">
                <a:solidFill>
                  <a:srgbClr val="0066C0"/>
                </a:solidFill>
                <a:effectLst/>
                <a:latin typeface="robotobold"/>
                <a:hlinkClick r:id="rId2"/>
              </a:rPr>
              <a:t>here</a:t>
            </a:r>
            <a:r>
              <a:rPr lang="en-GB" b="0" i="0" dirty="0">
                <a:solidFill>
                  <a:srgbClr val="333333"/>
                </a:solidFill>
                <a:effectLst/>
                <a:latin typeface="robotoregular"/>
              </a:rPr>
              <a:t>.</a:t>
            </a:r>
          </a:p>
          <a:p>
            <a:pPr algn="l">
              <a:buFont typeface="+mj-lt"/>
              <a:buAutoNum type="arabicPeriod"/>
            </a:pPr>
            <a:r>
              <a:rPr lang="en-GB" b="0" i="0" dirty="0">
                <a:solidFill>
                  <a:srgbClr val="333333"/>
                </a:solidFill>
                <a:effectLst/>
                <a:latin typeface="robotoregular"/>
              </a:rPr>
              <a:t>You can introduce other objects in Intensive Interaction; using mirrors can be a great way for </a:t>
            </a:r>
            <a:r>
              <a:rPr lang="en-GB" b="0" i="0" dirty="0" err="1">
                <a:solidFill>
                  <a:srgbClr val="333333"/>
                </a:solidFill>
                <a:effectLst/>
                <a:latin typeface="robotoregular"/>
              </a:rPr>
              <a:t>therm</a:t>
            </a:r>
            <a:r>
              <a:rPr lang="en-GB" b="0" i="0" dirty="0">
                <a:solidFill>
                  <a:srgbClr val="333333"/>
                </a:solidFill>
                <a:effectLst/>
                <a:latin typeface="robotoregular"/>
              </a:rPr>
              <a:t> to see their own facial expressions.</a:t>
            </a:r>
          </a:p>
          <a:p>
            <a:pPr marL="0" indent="0">
              <a:buNone/>
            </a:pPr>
            <a:endParaRPr lang="en-GB" dirty="0"/>
          </a:p>
        </p:txBody>
      </p:sp>
    </p:spTree>
    <p:extLst>
      <p:ext uri="{BB962C8B-B14F-4D97-AF65-F5344CB8AC3E}">
        <p14:creationId xmlns:p14="http://schemas.microsoft.com/office/powerpoint/2010/main" val="355959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ircle(in)">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33F79-9D16-216F-5F12-7983D3494F3C}"/>
              </a:ext>
            </a:extLst>
          </p:cNvPr>
          <p:cNvSpPr>
            <a:spLocks noGrp="1"/>
          </p:cNvSpPr>
          <p:nvPr>
            <p:ph type="title"/>
          </p:nvPr>
        </p:nvSpPr>
        <p:spPr/>
        <p:txBody>
          <a:bodyPr/>
          <a:lstStyle/>
          <a:p>
            <a:r>
              <a:rPr lang="en-GB" dirty="0"/>
              <a:t>Sasha and Riana</a:t>
            </a:r>
          </a:p>
        </p:txBody>
      </p:sp>
      <p:sp>
        <p:nvSpPr>
          <p:cNvPr id="4" name="Date Placeholder 3">
            <a:extLst>
              <a:ext uri="{FF2B5EF4-FFF2-40B4-BE49-F238E27FC236}">
                <a16:creationId xmlns:a16="http://schemas.microsoft.com/office/drawing/2014/main" id="{34468CE1-5D37-8093-6E70-3E0A4090E823}"/>
              </a:ext>
            </a:extLst>
          </p:cNvPr>
          <p:cNvSpPr>
            <a:spLocks noGrp="1"/>
          </p:cNvSpPr>
          <p:nvPr>
            <p:ph type="dt" sz="half" idx="10"/>
          </p:nvPr>
        </p:nvSpPr>
        <p:spPr/>
        <p:txBody>
          <a:bodyPr/>
          <a:lstStyle/>
          <a:p>
            <a:pPr rtl="0"/>
            <a:r>
              <a:rPr lang="en-GB"/>
              <a:t>20XX</a:t>
            </a:r>
          </a:p>
        </p:txBody>
      </p:sp>
      <p:sp>
        <p:nvSpPr>
          <p:cNvPr id="5" name="Footer Placeholder 4">
            <a:extLst>
              <a:ext uri="{FF2B5EF4-FFF2-40B4-BE49-F238E27FC236}">
                <a16:creationId xmlns:a16="http://schemas.microsoft.com/office/drawing/2014/main" id="{7A97DFF4-08D6-0837-27F0-2643801F023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6" name="Slide Number Placeholder 5">
            <a:extLst>
              <a:ext uri="{FF2B5EF4-FFF2-40B4-BE49-F238E27FC236}">
                <a16:creationId xmlns:a16="http://schemas.microsoft.com/office/drawing/2014/main" id="{CAD9AF05-8EDF-A8C4-E283-9325A910E320}"/>
              </a:ext>
            </a:extLst>
          </p:cNvPr>
          <p:cNvSpPr>
            <a:spLocks noGrp="1"/>
          </p:cNvSpPr>
          <p:nvPr>
            <p:ph type="sldNum" sz="quarter" idx="12"/>
          </p:nvPr>
        </p:nvSpPr>
        <p:spPr/>
        <p:txBody>
          <a:bodyPr/>
          <a:lstStyle/>
          <a:p>
            <a:pPr rtl="0"/>
            <a:fld id="{58FB4751-880F-D840-AAA9-3A15815CC996}" type="slidenum">
              <a:rPr lang="en-GB" smtClean="0"/>
              <a:t>19</a:t>
            </a:fld>
            <a:endParaRPr lang="en-GB" dirty="0"/>
          </a:p>
        </p:txBody>
      </p:sp>
      <p:pic>
        <p:nvPicPr>
          <p:cNvPr id="9" name="Online Media 8" title="Intensive Interaction  Sasha &amp; Riana 1">
            <a:hlinkClick r:id="" action="ppaction://media"/>
            <a:extLst>
              <a:ext uri="{FF2B5EF4-FFF2-40B4-BE49-F238E27FC236}">
                <a16:creationId xmlns:a16="http://schemas.microsoft.com/office/drawing/2014/main" id="{F75625F1-9A24-1D11-59B5-687F1F749C7F}"/>
              </a:ext>
            </a:extLst>
          </p:cNvPr>
          <p:cNvPicPr>
            <a:picLocks noGrp="1" noRot="1" noChangeAspect="1"/>
          </p:cNvPicPr>
          <p:nvPr>
            <p:ph idx="1"/>
            <a:videoFile r:link="rId1"/>
          </p:nvPr>
        </p:nvPicPr>
        <p:blipFill>
          <a:blip r:embed="rId3"/>
          <a:stretch>
            <a:fillRect/>
          </a:stretch>
        </p:blipFill>
        <p:spPr>
          <a:xfrm>
            <a:off x="1824038" y="1901825"/>
            <a:ext cx="6867525" cy="3876675"/>
          </a:xfrm>
          <a:prstGeom prst="rect">
            <a:avLst/>
          </a:prstGeom>
        </p:spPr>
      </p:pic>
    </p:spTree>
    <p:extLst>
      <p:ext uri="{BB962C8B-B14F-4D97-AF65-F5344CB8AC3E}">
        <p14:creationId xmlns:p14="http://schemas.microsoft.com/office/powerpoint/2010/main" val="255561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8CA22A-3A30-43CE-9D9E-323204F9B13B}"/>
              </a:ext>
            </a:extLst>
          </p:cNvPr>
          <p:cNvSpPr>
            <a:spLocks noGrp="1"/>
          </p:cNvSpPr>
          <p:nvPr>
            <p:ph type="dt" sz="half" idx="10"/>
          </p:nvPr>
        </p:nvSpPr>
        <p:spPr/>
        <p:txBody>
          <a:bodyPr/>
          <a:lstStyle/>
          <a:p>
            <a:pPr rtl="0"/>
            <a:r>
              <a:rPr lang="en-GB"/>
              <a:t>20XX</a:t>
            </a:r>
          </a:p>
        </p:txBody>
      </p:sp>
      <p:sp>
        <p:nvSpPr>
          <p:cNvPr id="3" name="Footer Placeholder 2">
            <a:extLst>
              <a:ext uri="{FF2B5EF4-FFF2-40B4-BE49-F238E27FC236}">
                <a16:creationId xmlns:a16="http://schemas.microsoft.com/office/drawing/2014/main" id="{F926AFCF-6A8E-C74A-FC8D-13C4E2753393}"/>
              </a:ext>
            </a:extLst>
          </p:cNvPr>
          <p:cNvSpPr>
            <a:spLocks noGrp="1"/>
          </p:cNvSpPr>
          <p:nvPr>
            <p:ph type="ftr" sz="quarter" idx="11"/>
          </p:nvPr>
        </p:nvSpPr>
        <p:spPr/>
        <p:txBody>
          <a:bodyPr/>
          <a:lstStyle/>
          <a:p>
            <a:pPr rtl="0"/>
            <a:r>
              <a:rPr lang="en-GB" dirty="0"/>
              <a:t>Intense Interaction's</a:t>
            </a:r>
          </a:p>
        </p:txBody>
      </p:sp>
      <p:sp>
        <p:nvSpPr>
          <p:cNvPr id="4" name="Slide Number Placeholder 3">
            <a:extLst>
              <a:ext uri="{FF2B5EF4-FFF2-40B4-BE49-F238E27FC236}">
                <a16:creationId xmlns:a16="http://schemas.microsoft.com/office/drawing/2014/main" id="{0EEBE673-80BC-2379-994B-57AF9014DF34}"/>
              </a:ext>
            </a:extLst>
          </p:cNvPr>
          <p:cNvSpPr>
            <a:spLocks noGrp="1"/>
          </p:cNvSpPr>
          <p:nvPr>
            <p:ph type="sldNum" sz="quarter" idx="12"/>
          </p:nvPr>
        </p:nvSpPr>
        <p:spPr/>
        <p:txBody>
          <a:bodyPr/>
          <a:lstStyle/>
          <a:p>
            <a:pPr rtl="0"/>
            <a:fld id="{58FB4751-880F-D840-AAA9-3A15815CC996}" type="slidenum">
              <a:rPr lang="en-GB" smtClean="0"/>
              <a:t>2</a:t>
            </a:fld>
            <a:endParaRPr lang="en-GB" dirty="0"/>
          </a:p>
        </p:txBody>
      </p:sp>
      <p:sp>
        <p:nvSpPr>
          <p:cNvPr id="5" name="Title 4">
            <a:extLst>
              <a:ext uri="{FF2B5EF4-FFF2-40B4-BE49-F238E27FC236}">
                <a16:creationId xmlns:a16="http://schemas.microsoft.com/office/drawing/2014/main" id="{6EBA25B6-DAEE-8FFE-6DF7-B00C175E57B4}"/>
              </a:ext>
            </a:extLst>
          </p:cNvPr>
          <p:cNvSpPr>
            <a:spLocks noGrp="1"/>
          </p:cNvSpPr>
          <p:nvPr>
            <p:ph type="title"/>
          </p:nvPr>
        </p:nvSpPr>
        <p:spPr/>
        <p:txBody>
          <a:bodyPr/>
          <a:lstStyle/>
          <a:p>
            <a:r>
              <a:rPr lang="en-GB" dirty="0"/>
              <a:t>Communication</a:t>
            </a:r>
          </a:p>
        </p:txBody>
      </p:sp>
      <p:sp>
        <p:nvSpPr>
          <p:cNvPr id="6" name="Content Placeholder 5">
            <a:extLst>
              <a:ext uri="{FF2B5EF4-FFF2-40B4-BE49-F238E27FC236}">
                <a16:creationId xmlns:a16="http://schemas.microsoft.com/office/drawing/2014/main" id="{C2EFF8B2-5142-AE3D-2344-B4EDFD2980CA}"/>
              </a:ext>
            </a:extLst>
          </p:cNvPr>
          <p:cNvSpPr>
            <a:spLocks noGrp="1"/>
          </p:cNvSpPr>
          <p:nvPr>
            <p:ph idx="1"/>
          </p:nvPr>
        </p:nvSpPr>
        <p:spPr/>
        <p:txBody>
          <a:bodyPr/>
          <a:lstStyle/>
          <a:p>
            <a:pPr marL="0" indent="0">
              <a:buNone/>
            </a:pPr>
            <a:r>
              <a:rPr lang="en-GB" dirty="0"/>
              <a:t>Many people with learning disabilities find some parts of communicating hard. Some people may have little or no language. They might find it hard to:</a:t>
            </a:r>
          </a:p>
          <a:p>
            <a:pPr marL="0" indent="0">
              <a:buNone/>
            </a:pPr>
            <a:r>
              <a:rPr lang="en-GB" dirty="0"/>
              <a:t> • Understand what other people say </a:t>
            </a:r>
          </a:p>
          <a:p>
            <a:pPr marL="0" indent="0">
              <a:buNone/>
            </a:pPr>
            <a:r>
              <a:rPr lang="en-GB" dirty="0"/>
              <a:t>• Tell other people what they want or how they feel </a:t>
            </a:r>
          </a:p>
          <a:p>
            <a:pPr marL="0" indent="0">
              <a:buNone/>
            </a:pPr>
            <a:r>
              <a:rPr lang="en-GB" dirty="0"/>
              <a:t>If you can’t tell other people what you want (or don’t want!) challenging behaviour can be more likely. Making communication better can reduce challenging behaviours</a:t>
            </a:r>
          </a:p>
        </p:txBody>
      </p:sp>
    </p:spTree>
    <p:extLst>
      <p:ext uri="{BB962C8B-B14F-4D97-AF65-F5344CB8AC3E}">
        <p14:creationId xmlns:p14="http://schemas.microsoft.com/office/powerpoint/2010/main" val="2806875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52C468-0659-24B8-C559-67A7018CF18D}"/>
              </a:ext>
            </a:extLst>
          </p:cNvPr>
          <p:cNvSpPr>
            <a:spLocks noGrp="1"/>
          </p:cNvSpPr>
          <p:nvPr>
            <p:ph type="dt" sz="half" idx="10"/>
          </p:nvPr>
        </p:nvSpPr>
        <p:spPr/>
        <p:txBody>
          <a:bodyPr/>
          <a:lstStyle/>
          <a:p>
            <a:pPr rtl="0"/>
            <a:r>
              <a:rPr lang="en-GB"/>
              <a:t>20XX</a:t>
            </a:r>
          </a:p>
        </p:txBody>
      </p:sp>
      <p:sp>
        <p:nvSpPr>
          <p:cNvPr id="3" name="Footer Placeholder 2">
            <a:extLst>
              <a:ext uri="{FF2B5EF4-FFF2-40B4-BE49-F238E27FC236}">
                <a16:creationId xmlns:a16="http://schemas.microsoft.com/office/drawing/2014/main" id="{60E6E66C-4466-16C3-C0D3-A72D58E3617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4" name="Slide Number Placeholder 3">
            <a:extLst>
              <a:ext uri="{FF2B5EF4-FFF2-40B4-BE49-F238E27FC236}">
                <a16:creationId xmlns:a16="http://schemas.microsoft.com/office/drawing/2014/main" id="{3678BAC4-B057-421A-9273-1E45831ECC62}"/>
              </a:ext>
            </a:extLst>
          </p:cNvPr>
          <p:cNvSpPr>
            <a:spLocks noGrp="1"/>
          </p:cNvSpPr>
          <p:nvPr>
            <p:ph type="sldNum" sz="quarter" idx="12"/>
          </p:nvPr>
        </p:nvSpPr>
        <p:spPr/>
        <p:txBody>
          <a:bodyPr/>
          <a:lstStyle/>
          <a:p>
            <a:pPr rtl="0"/>
            <a:fld id="{58FB4751-880F-D840-AAA9-3A15815CC996}" type="slidenum">
              <a:rPr lang="en-GB" smtClean="0"/>
              <a:t>20</a:t>
            </a:fld>
            <a:endParaRPr lang="en-GB" dirty="0"/>
          </a:p>
        </p:txBody>
      </p:sp>
      <p:sp>
        <p:nvSpPr>
          <p:cNvPr id="5" name="Title 4">
            <a:extLst>
              <a:ext uri="{FF2B5EF4-FFF2-40B4-BE49-F238E27FC236}">
                <a16:creationId xmlns:a16="http://schemas.microsoft.com/office/drawing/2014/main" id="{85A27494-9244-C448-DFA7-ECC34742AC23}"/>
              </a:ext>
            </a:extLst>
          </p:cNvPr>
          <p:cNvSpPr>
            <a:spLocks noGrp="1"/>
          </p:cNvSpPr>
          <p:nvPr>
            <p:ph type="title"/>
          </p:nvPr>
        </p:nvSpPr>
        <p:spPr/>
        <p:txBody>
          <a:bodyPr/>
          <a:lstStyle/>
          <a:p>
            <a:r>
              <a:rPr lang="en-GB" dirty="0"/>
              <a:t>Multi Sensory Impairment </a:t>
            </a:r>
          </a:p>
        </p:txBody>
      </p:sp>
      <p:sp>
        <p:nvSpPr>
          <p:cNvPr id="6" name="Content Placeholder 5">
            <a:extLst>
              <a:ext uri="{FF2B5EF4-FFF2-40B4-BE49-F238E27FC236}">
                <a16:creationId xmlns:a16="http://schemas.microsoft.com/office/drawing/2014/main" id="{411DE334-36A0-CCE3-1E13-0C9B5DD7905C}"/>
              </a:ext>
            </a:extLst>
          </p:cNvPr>
          <p:cNvSpPr>
            <a:spLocks noGrp="1"/>
          </p:cNvSpPr>
          <p:nvPr>
            <p:ph idx="1"/>
          </p:nvPr>
        </p:nvSpPr>
        <p:spPr>
          <a:xfrm>
            <a:off x="576072" y="1726163"/>
            <a:ext cx="10515600" cy="4236098"/>
          </a:xfrm>
        </p:spPr>
        <p:txBody>
          <a:bodyPr>
            <a:normAutofit fontScale="62500" lnSpcReduction="20000"/>
          </a:bodyPr>
          <a:lstStyle/>
          <a:p>
            <a:pPr marL="0" indent="0" algn="l">
              <a:buNone/>
            </a:pPr>
            <a:r>
              <a:rPr lang="en-GB" b="0" i="0" dirty="0">
                <a:solidFill>
                  <a:srgbClr val="333333"/>
                </a:solidFill>
                <a:effectLst/>
                <a:latin typeface="robotoregular"/>
              </a:rPr>
              <a:t>MSI children still need people to communicate with them, it just needs to be an appropriate form of communication, and within their symbolic level of understanding. You can still take part in Intensive Interaction activities, all you’ll need to do is adapt the sessions to suit their needs. To do this, you can:</a:t>
            </a:r>
          </a:p>
          <a:p>
            <a:pPr algn="l">
              <a:buFont typeface="Arial" panose="020B0604020202020204" pitchFamily="34" charset="0"/>
              <a:buChar char="•"/>
            </a:pPr>
            <a:r>
              <a:rPr lang="en-GB" b="0" i="0" dirty="0">
                <a:solidFill>
                  <a:srgbClr val="333333"/>
                </a:solidFill>
                <a:effectLst/>
                <a:latin typeface="robotoregular"/>
              </a:rPr>
              <a:t>Choose to use ‘running commentaries’ during each session. You can say things like, ‘I can see you looking at me’ or, ‘here’s the object, from me to you.’ This can help MSI children to feel socially engaged with you.</a:t>
            </a:r>
          </a:p>
          <a:p>
            <a:pPr algn="l">
              <a:buFont typeface="Arial" panose="020B0604020202020204" pitchFamily="34" charset="0"/>
              <a:buChar char="•"/>
            </a:pPr>
            <a:r>
              <a:rPr lang="en-GB" b="0" i="0" dirty="0">
                <a:solidFill>
                  <a:srgbClr val="333333"/>
                </a:solidFill>
                <a:effectLst/>
                <a:latin typeface="robotoregular"/>
              </a:rPr>
              <a:t>Amplify your speech and make sure your voice is clear. Remember: don’t always assume that children can hear you; some children may not be able to.</a:t>
            </a:r>
          </a:p>
          <a:p>
            <a:pPr algn="l">
              <a:buFont typeface="Arial" panose="020B0604020202020204" pitchFamily="34" charset="0"/>
              <a:buChar char="•"/>
            </a:pPr>
            <a:r>
              <a:rPr lang="en-GB" b="0" i="0" dirty="0">
                <a:solidFill>
                  <a:srgbClr val="333333"/>
                </a:solidFill>
                <a:effectLst/>
                <a:latin typeface="robotoregular"/>
              </a:rPr>
              <a:t>Use their preferred communication methods, which could be body movements, speech, sign or braille. Make sure that you respond to their efforts in communicating with you.</a:t>
            </a:r>
          </a:p>
          <a:p>
            <a:pPr algn="l">
              <a:buFont typeface="Arial" panose="020B0604020202020204" pitchFamily="34" charset="0"/>
              <a:buChar char="•"/>
            </a:pPr>
            <a:r>
              <a:rPr lang="en-GB" b="0" i="0" dirty="0">
                <a:solidFill>
                  <a:srgbClr val="333333"/>
                </a:solidFill>
                <a:effectLst/>
                <a:latin typeface="robotoregular"/>
              </a:rPr>
              <a:t>You can use objects or touch as a way of having a shared focus. To help a child know what they’re interacting with, objects of references can be helpful to use before presenting the child with the item.</a:t>
            </a:r>
          </a:p>
          <a:p>
            <a:pPr marL="0" indent="0" algn="l">
              <a:buNone/>
            </a:pPr>
            <a:r>
              <a:rPr lang="en-GB" b="0" i="0" dirty="0">
                <a:solidFill>
                  <a:srgbClr val="333333"/>
                </a:solidFill>
                <a:effectLst/>
                <a:latin typeface="robotoregular"/>
              </a:rPr>
              <a:t>Intensive interaction is heavily focussed on eye contact and vocalisation, so it needs to be used with care for MSI children. Ensure that you get to know the child you’re working with so that you can tailor the sessions to meet their needs.</a:t>
            </a:r>
          </a:p>
          <a:p>
            <a:pPr marL="0" indent="0">
              <a:buNone/>
            </a:pPr>
            <a:endParaRPr lang="en-GB" dirty="0"/>
          </a:p>
        </p:txBody>
      </p:sp>
    </p:spTree>
    <p:extLst>
      <p:ext uri="{BB962C8B-B14F-4D97-AF65-F5344CB8AC3E}">
        <p14:creationId xmlns:p14="http://schemas.microsoft.com/office/powerpoint/2010/main" val="4080551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7AB109-D696-F27C-BD95-5BEBCF3AC000}"/>
              </a:ext>
            </a:extLst>
          </p:cNvPr>
          <p:cNvSpPr>
            <a:spLocks noGrp="1"/>
          </p:cNvSpPr>
          <p:nvPr>
            <p:ph type="title"/>
          </p:nvPr>
        </p:nvSpPr>
        <p:spPr/>
        <p:txBody>
          <a:bodyPr rtlCol="0"/>
          <a:lstStyle>
            <a:defPPr>
              <a:defRPr lang="en-GB"/>
            </a:defPPr>
          </a:lstStyle>
          <a:p>
            <a:pPr rtl="0"/>
            <a:r>
              <a:rPr lang="en-GB" dirty="0"/>
              <a:t>In Summary</a:t>
            </a:r>
          </a:p>
        </p:txBody>
      </p:sp>
      <p:sp>
        <p:nvSpPr>
          <p:cNvPr id="2" name="Text Placeholder 1">
            <a:extLst>
              <a:ext uri="{FF2B5EF4-FFF2-40B4-BE49-F238E27FC236}">
                <a16:creationId xmlns:a16="http://schemas.microsoft.com/office/drawing/2014/main" id="{60ADE49E-7CC1-6704-5852-FAE992A0EEC4}"/>
              </a:ext>
            </a:extLst>
          </p:cNvPr>
          <p:cNvSpPr>
            <a:spLocks noGrp="1"/>
          </p:cNvSpPr>
          <p:nvPr>
            <p:ph type="body" sz="half" idx="2"/>
          </p:nvPr>
        </p:nvSpPr>
        <p:spPr/>
        <p:txBody>
          <a:bodyPr rtlCol="0"/>
          <a:lstStyle>
            <a:defPPr>
              <a:defRPr lang="en-GB"/>
            </a:defPPr>
          </a:lstStyle>
          <a:p>
            <a:pPr marL="285750" indent="-285750" rtl="0">
              <a:buFont typeface="Arial" panose="020B0604020202020204" pitchFamily="34" charset="0"/>
              <a:buChar char="•"/>
            </a:pPr>
            <a:r>
              <a:rPr lang="en-GB" sz="2800" dirty="0"/>
              <a:t>HAVE PATIENCE</a:t>
            </a:r>
          </a:p>
          <a:p>
            <a:pPr marL="285750" indent="-285750" rtl="0">
              <a:buFont typeface="Arial" panose="020B0604020202020204" pitchFamily="34" charset="0"/>
              <a:buChar char="•"/>
            </a:pPr>
            <a:r>
              <a:rPr lang="en-GB" sz="2800" dirty="0"/>
              <a:t>FOLLOW THEIR LEAD</a:t>
            </a:r>
          </a:p>
          <a:p>
            <a:pPr marL="285750" indent="-285750" rtl="0">
              <a:buFont typeface="Arial" panose="020B0604020202020204" pitchFamily="34" charset="0"/>
              <a:buChar char="•"/>
            </a:pPr>
            <a:r>
              <a:rPr lang="en-GB" sz="2800" dirty="0"/>
              <a:t>HAVE A KEEN EYE FOR DETAIL</a:t>
            </a:r>
          </a:p>
          <a:p>
            <a:pPr marL="285750" indent="-285750" rtl="0">
              <a:buFont typeface="Arial" panose="020B0604020202020204" pitchFamily="34" charset="0"/>
              <a:buChar char="•"/>
            </a:pPr>
            <a:r>
              <a:rPr lang="en-GB" sz="2800" dirty="0"/>
              <a:t>HAVE PLANNED AND SPONTANEOUS SESSIONS</a:t>
            </a:r>
          </a:p>
          <a:p>
            <a:pPr marL="285750" indent="-285750" rtl="0">
              <a:buFont typeface="Arial" panose="020B0604020202020204" pitchFamily="34" charset="0"/>
              <a:buChar char="•"/>
            </a:pPr>
            <a:r>
              <a:rPr lang="en-GB" sz="2800" dirty="0"/>
              <a:t>THINK ABOUT THE ENVIRONMENT</a:t>
            </a:r>
          </a:p>
          <a:p>
            <a:pPr rtl="0"/>
            <a:endParaRPr lang="en-GB" dirty="0"/>
          </a:p>
        </p:txBody>
      </p:sp>
      <p:sp>
        <p:nvSpPr>
          <p:cNvPr id="4" name="Date Placeholder 3">
            <a:extLst>
              <a:ext uri="{FF2B5EF4-FFF2-40B4-BE49-F238E27FC236}">
                <a16:creationId xmlns:a16="http://schemas.microsoft.com/office/drawing/2014/main" id="{90EE3569-F451-360A-870F-C2F3992E9A8C}"/>
              </a:ext>
            </a:extLst>
          </p:cNvPr>
          <p:cNvSpPr>
            <a:spLocks noGrp="1"/>
          </p:cNvSpPr>
          <p:nvPr>
            <p:ph type="dt" sz="half" idx="10"/>
          </p:nvPr>
        </p:nvSpPr>
        <p:spPr/>
        <p:txBody>
          <a:bodyPr rtlCol="0"/>
          <a:lstStyle>
            <a:defPPr>
              <a:defRPr lang="en-GB"/>
            </a:defPPr>
          </a:lstStyle>
          <a:p>
            <a:pPr rtl="0"/>
            <a:r>
              <a:rPr lang="en-GB"/>
              <a:t>20XX</a:t>
            </a:r>
          </a:p>
        </p:txBody>
      </p:sp>
      <p:sp>
        <p:nvSpPr>
          <p:cNvPr id="5" name="Footer Placeholder 4">
            <a:extLst>
              <a:ext uri="{FF2B5EF4-FFF2-40B4-BE49-F238E27FC236}">
                <a16:creationId xmlns:a16="http://schemas.microsoft.com/office/drawing/2014/main" id="{79E5D029-257A-C084-D723-B5E115AFEAF9}"/>
              </a:ext>
            </a:extLst>
          </p:cNvPr>
          <p:cNvSpPr>
            <a:spLocks noGrp="1"/>
          </p:cNvSpPr>
          <p:nvPr>
            <p:ph type="ftr" sz="quarter" idx="11"/>
          </p:nvPr>
        </p:nvSpPr>
        <p:spPr/>
        <p:txBody>
          <a:bodyPr rtlCol="0"/>
          <a:lstStyle>
            <a:defPPr>
              <a:defRPr lang="en-GB"/>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6" name="Slide Number Placeholder 5">
            <a:extLst>
              <a:ext uri="{FF2B5EF4-FFF2-40B4-BE49-F238E27FC236}">
                <a16:creationId xmlns:a16="http://schemas.microsoft.com/office/drawing/2014/main" id="{18B697A5-63AE-CFF2-701C-13C0448CEBA9}"/>
              </a:ext>
            </a:extLst>
          </p:cNvPr>
          <p:cNvSpPr>
            <a:spLocks noGrp="1"/>
          </p:cNvSpPr>
          <p:nvPr>
            <p:ph type="sldNum" sz="quarter" idx="12"/>
          </p:nvPr>
        </p:nvSpPr>
        <p:spPr/>
        <p:txBody>
          <a:bodyPr rtlCol="0"/>
          <a:lstStyle>
            <a:defPPr>
              <a:defRPr lang="en-GB"/>
            </a:defPPr>
          </a:lstStyle>
          <a:p>
            <a:pPr rtl="0"/>
            <a:fld id="{58FB4751-880F-D840-AAA9-3A15815CC996}" type="slidenum">
              <a:rPr lang="en-GB" smtClean="0"/>
              <a:t>21</a:t>
            </a:fld>
            <a:endParaRPr lang="en-GB" dirty="0"/>
          </a:p>
        </p:txBody>
      </p:sp>
      <p:pic>
        <p:nvPicPr>
          <p:cNvPr id="11" name="Picture Placeholder 10" descr="A person and child hugging&#10;&#10;Description automatically generated">
            <a:extLst>
              <a:ext uri="{FF2B5EF4-FFF2-40B4-BE49-F238E27FC236}">
                <a16:creationId xmlns:a16="http://schemas.microsoft.com/office/drawing/2014/main" id="{C1FB5B9C-C574-3F75-201C-E5AF604DCF25}"/>
              </a:ext>
            </a:extLst>
          </p:cNvPr>
          <p:cNvPicPr>
            <a:picLocks noGrp="1" noChangeAspect="1"/>
          </p:cNvPicPr>
          <p:nvPr>
            <p:ph type="pic" idx="1"/>
          </p:nvPr>
        </p:nvPicPr>
        <p:blipFill>
          <a:blip r:embed="rId3"/>
          <a:srcRect l="27134" r="27134"/>
          <a:stretch>
            <a:fillRect/>
          </a:stretch>
        </p:blipFill>
        <p:spPr/>
      </p:pic>
    </p:spTree>
    <p:extLst>
      <p:ext uri="{BB962C8B-B14F-4D97-AF65-F5344CB8AC3E}">
        <p14:creationId xmlns:p14="http://schemas.microsoft.com/office/powerpoint/2010/main" val="3418206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96D4E-8B4F-62B8-F551-56379B923E78}"/>
              </a:ext>
            </a:extLst>
          </p:cNvPr>
          <p:cNvSpPr>
            <a:spLocks noGrp="1"/>
          </p:cNvSpPr>
          <p:nvPr>
            <p:ph type="ctrTitle"/>
          </p:nvPr>
        </p:nvSpPr>
        <p:spPr/>
        <p:txBody>
          <a:bodyPr rtlCol="0"/>
          <a:lstStyle>
            <a:defPPr>
              <a:defRPr lang="en-GB"/>
            </a:defPPr>
          </a:lstStyle>
          <a:p>
            <a:pPr rtl="0"/>
            <a:r>
              <a:rPr lang="en-GB"/>
              <a:t>thank you </a:t>
            </a:r>
          </a:p>
        </p:txBody>
      </p:sp>
      <p:sp>
        <p:nvSpPr>
          <p:cNvPr id="3" name="Subtitle 2">
            <a:extLst>
              <a:ext uri="{FF2B5EF4-FFF2-40B4-BE49-F238E27FC236}">
                <a16:creationId xmlns:a16="http://schemas.microsoft.com/office/drawing/2014/main" id="{FF07BEBE-18E8-4025-FF6F-EC0130CB4F22}"/>
              </a:ext>
            </a:extLst>
          </p:cNvPr>
          <p:cNvSpPr>
            <a:spLocks noGrp="1"/>
          </p:cNvSpPr>
          <p:nvPr>
            <p:ph type="subTitle" idx="1"/>
          </p:nvPr>
        </p:nvSpPr>
        <p:spPr/>
        <p:txBody>
          <a:bodyPr rtlCol="0"/>
          <a:lstStyle>
            <a:defPPr>
              <a:defRPr lang="en-GB"/>
            </a:defPPr>
          </a:lstStyle>
          <a:p>
            <a:pPr rtl="0"/>
            <a:r>
              <a:rPr lang="en-GB" dirty="0"/>
              <a:t>Gary Woodward</a:t>
            </a:r>
          </a:p>
          <a:p>
            <a:pPr rtl="0"/>
            <a:r>
              <a:rPr lang="en-GB" dirty="0"/>
              <a:t>www.gcareconsultants.uk</a:t>
            </a:r>
          </a:p>
          <a:p>
            <a:pPr rtl="0"/>
            <a:endParaRPr lang="en-GB" dirty="0"/>
          </a:p>
        </p:txBody>
      </p:sp>
    </p:spTree>
    <p:extLst>
      <p:ext uri="{BB962C8B-B14F-4D97-AF65-F5344CB8AC3E}">
        <p14:creationId xmlns:p14="http://schemas.microsoft.com/office/powerpoint/2010/main" val="257793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BA25B6-DAEE-8FFE-6DF7-B00C175E57B4}"/>
              </a:ext>
            </a:extLst>
          </p:cNvPr>
          <p:cNvSpPr>
            <a:spLocks noGrp="1"/>
          </p:cNvSpPr>
          <p:nvPr>
            <p:ph type="title"/>
          </p:nvPr>
        </p:nvSpPr>
        <p:spPr>
          <a:xfrm>
            <a:off x="576072" y="704088"/>
            <a:ext cx="10515600" cy="676656"/>
          </a:xfrm>
        </p:spPr>
        <p:txBody>
          <a:bodyPr anchor="ctr">
            <a:normAutofit/>
          </a:bodyPr>
          <a:lstStyle/>
          <a:p>
            <a:r>
              <a:rPr lang="en-GB" sz="4100"/>
              <a:t>Communication</a:t>
            </a:r>
          </a:p>
        </p:txBody>
      </p:sp>
      <p:sp>
        <p:nvSpPr>
          <p:cNvPr id="6" name="Content Placeholder 5">
            <a:extLst>
              <a:ext uri="{FF2B5EF4-FFF2-40B4-BE49-F238E27FC236}">
                <a16:creationId xmlns:a16="http://schemas.microsoft.com/office/drawing/2014/main" id="{C2EFF8B2-5142-AE3D-2344-B4EDFD2980CA}"/>
              </a:ext>
            </a:extLst>
          </p:cNvPr>
          <p:cNvSpPr>
            <a:spLocks noGrp="1"/>
          </p:cNvSpPr>
          <p:nvPr>
            <p:ph idx="1"/>
          </p:nvPr>
        </p:nvSpPr>
        <p:spPr>
          <a:xfrm>
            <a:off x="576072" y="1901952"/>
            <a:ext cx="9363456" cy="3877056"/>
          </a:xfrm>
        </p:spPr>
        <p:txBody>
          <a:bodyPr>
            <a:normAutofit/>
          </a:bodyPr>
          <a:lstStyle/>
          <a:p>
            <a:pPr marL="0" indent="0">
              <a:buNone/>
            </a:pPr>
            <a:r>
              <a:rPr lang="en-GB" b="1" dirty="0"/>
              <a:t>Common communication difficulties -Knowing how much someone understands</a:t>
            </a:r>
          </a:p>
          <a:p>
            <a:pPr marL="0" indent="0">
              <a:buNone/>
            </a:pPr>
            <a:r>
              <a:rPr lang="en-GB" dirty="0"/>
              <a:t> It can be difficult to know how much someone understands. We get lots of clues from what is happening around us and what normally happens. This is a good thing but sometimes it can make people think someone understands more words than they do. </a:t>
            </a:r>
          </a:p>
          <a:p>
            <a:pPr marL="0" indent="0">
              <a:buNone/>
            </a:pPr>
            <a:r>
              <a:rPr lang="en-GB" dirty="0"/>
              <a:t>Using short sentences and giving people one bit of information at a time can help.</a:t>
            </a:r>
          </a:p>
        </p:txBody>
      </p:sp>
      <p:sp>
        <p:nvSpPr>
          <p:cNvPr id="2" name="Date Placeholder 1">
            <a:extLst>
              <a:ext uri="{FF2B5EF4-FFF2-40B4-BE49-F238E27FC236}">
                <a16:creationId xmlns:a16="http://schemas.microsoft.com/office/drawing/2014/main" id="{CC8CA22A-3A30-43CE-9D9E-323204F9B13B}"/>
              </a:ext>
            </a:extLst>
          </p:cNvPr>
          <p:cNvSpPr>
            <a:spLocks noGrp="1"/>
          </p:cNvSpPr>
          <p:nvPr>
            <p:ph type="dt" sz="half" idx="10"/>
          </p:nvPr>
        </p:nvSpPr>
        <p:spPr>
          <a:xfrm>
            <a:off x="365760" y="6464808"/>
            <a:ext cx="987552" cy="310896"/>
          </a:xfrm>
        </p:spPr>
        <p:txBody>
          <a:bodyPr anchor="ctr">
            <a:normAutofit/>
          </a:bodyPr>
          <a:lstStyle/>
          <a:p>
            <a:pPr rtl="0">
              <a:spcAft>
                <a:spcPts val="600"/>
              </a:spcAft>
            </a:pPr>
            <a:r>
              <a:rPr lang="en-GB"/>
              <a:t>20XX</a:t>
            </a:r>
          </a:p>
        </p:txBody>
      </p:sp>
      <p:sp>
        <p:nvSpPr>
          <p:cNvPr id="3" name="Footer Placeholder 2">
            <a:extLst>
              <a:ext uri="{FF2B5EF4-FFF2-40B4-BE49-F238E27FC236}">
                <a16:creationId xmlns:a16="http://schemas.microsoft.com/office/drawing/2014/main" id="{F926AFCF-6A8E-C74A-FC8D-13C4E2753393}"/>
              </a:ext>
            </a:extLst>
          </p:cNvPr>
          <p:cNvSpPr>
            <a:spLocks noGrp="1"/>
          </p:cNvSpPr>
          <p:nvPr>
            <p:ph type="ftr" sz="quarter" idx="11"/>
          </p:nvPr>
        </p:nvSpPr>
        <p:spPr>
          <a:xfrm>
            <a:off x="4379976" y="6464808"/>
            <a:ext cx="3438144" cy="310896"/>
          </a:xfrm>
        </p:spPr>
        <p:txBody>
          <a:bodyPr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4" name="Slide Number Placeholder 3">
            <a:extLst>
              <a:ext uri="{FF2B5EF4-FFF2-40B4-BE49-F238E27FC236}">
                <a16:creationId xmlns:a16="http://schemas.microsoft.com/office/drawing/2014/main" id="{0EEBE673-80BC-2379-994B-57AF9014DF34}"/>
              </a:ext>
            </a:extLst>
          </p:cNvPr>
          <p:cNvSpPr>
            <a:spLocks noGrp="1"/>
          </p:cNvSpPr>
          <p:nvPr>
            <p:ph type="sldNum" sz="quarter" idx="12"/>
          </p:nvPr>
        </p:nvSpPr>
        <p:spPr>
          <a:xfrm>
            <a:off x="11027664" y="6464808"/>
            <a:ext cx="987552" cy="310896"/>
          </a:xfrm>
        </p:spPr>
        <p:txBody>
          <a:bodyPr anchor="ctr">
            <a:normAutofit/>
          </a:bodyPr>
          <a:lstStyle/>
          <a:p>
            <a:pPr rtl="0">
              <a:spcAft>
                <a:spcPts val="600"/>
              </a:spcAft>
            </a:pPr>
            <a:fld id="{58FB4751-880F-D840-AAA9-3A15815CC996}" type="slidenum">
              <a:rPr lang="en-GB" smtClean="0"/>
              <a:pPr rtl="0">
                <a:spcAft>
                  <a:spcPts val="600"/>
                </a:spcAft>
              </a:pPr>
              <a:t>3</a:t>
            </a:fld>
            <a:endParaRPr lang="en-GB"/>
          </a:p>
        </p:txBody>
      </p:sp>
    </p:spTree>
    <p:extLst>
      <p:ext uri="{BB962C8B-B14F-4D97-AF65-F5344CB8AC3E}">
        <p14:creationId xmlns:p14="http://schemas.microsoft.com/office/powerpoint/2010/main" val="656442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8CA22A-3A30-43CE-9D9E-323204F9B13B}"/>
              </a:ext>
            </a:extLst>
          </p:cNvPr>
          <p:cNvSpPr>
            <a:spLocks noGrp="1"/>
          </p:cNvSpPr>
          <p:nvPr>
            <p:ph type="dt" sz="half" idx="10"/>
          </p:nvPr>
        </p:nvSpPr>
        <p:spPr/>
        <p:txBody>
          <a:bodyPr/>
          <a:lstStyle/>
          <a:p>
            <a:pPr rtl="0"/>
            <a:r>
              <a:rPr lang="en-GB"/>
              <a:t>20XX</a:t>
            </a:r>
          </a:p>
        </p:txBody>
      </p:sp>
      <p:sp>
        <p:nvSpPr>
          <p:cNvPr id="3" name="Footer Placeholder 2">
            <a:extLst>
              <a:ext uri="{FF2B5EF4-FFF2-40B4-BE49-F238E27FC236}">
                <a16:creationId xmlns:a16="http://schemas.microsoft.com/office/drawing/2014/main" id="{F926AFCF-6A8E-C74A-FC8D-13C4E275339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4" name="Slide Number Placeholder 3">
            <a:extLst>
              <a:ext uri="{FF2B5EF4-FFF2-40B4-BE49-F238E27FC236}">
                <a16:creationId xmlns:a16="http://schemas.microsoft.com/office/drawing/2014/main" id="{0EEBE673-80BC-2379-994B-57AF9014DF34}"/>
              </a:ext>
            </a:extLst>
          </p:cNvPr>
          <p:cNvSpPr>
            <a:spLocks noGrp="1"/>
          </p:cNvSpPr>
          <p:nvPr>
            <p:ph type="sldNum" sz="quarter" idx="12"/>
          </p:nvPr>
        </p:nvSpPr>
        <p:spPr/>
        <p:txBody>
          <a:bodyPr/>
          <a:lstStyle/>
          <a:p>
            <a:pPr rtl="0"/>
            <a:fld id="{58FB4751-880F-D840-AAA9-3A15815CC996}" type="slidenum">
              <a:rPr lang="en-GB" smtClean="0"/>
              <a:t>4</a:t>
            </a:fld>
            <a:endParaRPr lang="en-GB" dirty="0"/>
          </a:p>
        </p:txBody>
      </p:sp>
      <p:sp>
        <p:nvSpPr>
          <p:cNvPr id="5" name="Title 4">
            <a:extLst>
              <a:ext uri="{FF2B5EF4-FFF2-40B4-BE49-F238E27FC236}">
                <a16:creationId xmlns:a16="http://schemas.microsoft.com/office/drawing/2014/main" id="{6EBA25B6-DAEE-8FFE-6DF7-B00C175E57B4}"/>
              </a:ext>
            </a:extLst>
          </p:cNvPr>
          <p:cNvSpPr>
            <a:spLocks noGrp="1"/>
          </p:cNvSpPr>
          <p:nvPr>
            <p:ph type="title"/>
          </p:nvPr>
        </p:nvSpPr>
        <p:spPr/>
        <p:txBody>
          <a:bodyPr/>
          <a:lstStyle/>
          <a:p>
            <a:r>
              <a:rPr lang="en-GB" dirty="0"/>
              <a:t>Communication</a:t>
            </a:r>
          </a:p>
        </p:txBody>
      </p:sp>
      <p:sp>
        <p:nvSpPr>
          <p:cNvPr id="6" name="Content Placeholder 5">
            <a:extLst>
              <a:ext uri="{FF2B5EF4-FFF2-40B4-BE49-F238E27FC236}">
                <a16:creationId xmlns:a16="http://schemas.microsoft.com/office/drawing/2014/main" id="{C2EFF8B2-5142-AE3D-2344-B4EDFD2980CA}"/>
              </a:ext>
            </a:extLst>
          </p:cNvPr>
          <p:cNvSpPr>
            <a:spLocks noGrp="1"/>
          </p:cNvSpPr>
          <p:nvPr>
            <p:ph idx="1"/>
          </p:nvPr>
        </p:nvSpPr>
        <p:spPr/>
        <p:txBody>
          <a:bodyPr>
            <a:normAutofit fontScale="85000" lnSpcReduction="20000"/>
          </a:bodyPr>
          <a:lstStyle/>
          <a:p>
            <a:pPr marL="0" indent="0">
              <a:buNone/>
            </a:pPr>
            <a:r>
              <a:rPr lang="en-GB" b="1" dirty="0"/>
              <a:t>Some words are easier to understand than others </a:t>
            </a:r>
          </a:p>
          <a:p>
            <a:pPr marL="0" indent="0">
              <a:buNone/>
            </a:pPr>
            <a:r>
              <a:rPr lang="en-GB" dirty="0"/>
              <a:t>Concrete concepts refer to things we can see and touch. These include people, places and objects (e.g. mum, shops, table). Abstract concepts refer to things that cannot be seen or touched. These include negatives (e.g. “not”, “don't”), and time concepts (e.g. “yesterday”, “this afternoon”). Abstract words are particularly difficult to understand. Sentences with abstract concepts in them can be easily misunderstood.</a:t>
            </a:r>
          </a:p>
          <a:p>
            <a:pPr marL="0" indent="0">
              <a:buNone/>
            </a:pPr>
            <a:r>
              <a:rPr lang="en-GB" dirty="0"/>
              <a:t>Teacher’s message - “Sam, you’re not going in the car”. </a:t>
            </a:r>
          </a:p>
          <a:p>
            <a:pPr marL="0" indent="0">
              <a:buNone/>
            </a:pPr>
            <a:r>
              <a:rPr lang="en-GB" dirty="0"/>
              <a:t>Message understood by Sam - “I’m going out in the car”.</a:t>
            </a:r>
          </a:p>
          <a:p>
            <a:pPr marL="0" indent="0">
              <a:buNone/>
            </a:pPr>
            <a:r>
              <a:rPr lang="en-GB" i="1" dirty="0"/>
              <a:t>Sam does not understand "not" so thinks that he is going by car and becomes distressed when he realises he will have to walk. The message would have been clearer to Sam if the teacher had told him what he was going to do e.g., "Sam, we are going to walk”.</a:t>
            </a:r>
          </a:p>
        </p:txBody>
      </p:sp>
    </p:spTree>
    <p:extLst>
      <p:ext uri="{BB962C8B-B14F-4D97-AF65-F5344CB8AC3E}">
        <p14:creationId xmlns:p14="http://schemas.microsoft.com/office/powerpoint/2010/main" val="223024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BA25B6-DAEE-8FFE-6DF7-B00C175E57B4}"/>
              </a:ext>
            </a:extLst>
          </p:cNvPr>
          <p:cNvSpPr>
            <a:spLocks noGrp="1"/>
          </p:cNvSpPr>
          <p:nvPr>
            <p:ph type="title"/>
          </p:nvPr>
        </p:nvSpPr>
        <p:spPr>
          <a:xfrm>
            <a:off x="576072" y="704088"/>
            <a:ext cx="10515600" cy="676656"/>
          </a:xfrm>
        </p:spPr>
        <p:txBody>
          <a:bodyPr anchor="ctr">
            <a:normAutofit/>
          </a:bodyPr>
          <a:lstStyle/>
          <a:p>
            <a:r>
              <a:rPr lang="en-GB" sz="4100"/>
              <a:t>Communication</a:t>
            </a:r>
          </a:p>
        </p:txBody>
      </p:sp>
      <p:sp>
        <p:nvSpPr>
          <p:cNvPr id="6" name="Content Placeholder 5">
            <a:extLst>
              <a:ext uri="{FF2B5EF4-FFF2-40B4-BE49-F238E27FC236}">
                <a16:creationId xmlns:a16="http://schemas.microsoft.com/office/drawing/2014/main" id="{C2EFF8B2-5142-AE3D-2344-B4EDFD2980CA}"/>
              </a:ext>
            </a:extLst>
          </p:cNvPr>
          <p:cNvSpPr>
            <a:spLocks noGrp="1"/>
          </p:cNvSpPr>
          <p:nvPr>
            <p:ph idx="1"/>
          </p:nvPr>
        </p:nvSpPr>
        <p:spPr>
          <a:xfrm>
            <a:off x="576072" y="1901952"/>
            <a:ext cx="9363456" cy="3877056"/>
          </a:xfrm>
        </p:spPr>
        <p:txBody>
          <a:bodyPr>
            <a:normAutofit/>
          </a:bodyPr>
          <a:lstStyle/>
          <a:p>
            <a:pPr marL="0" indent="0">
              <a:buNone/>
            </a:pPr>
            <a:r>
              <a:rPr lang="en-GB" b="1" dirty="0"/>
              <a:t>Other problems with communication</a:t>
            </a:r>
          </a:p>
          <a:p>
            <a:r>
              <a:rPr lang="en-GB" dirty="0"/>
              <a:t>Taking things literally</a:t>
            </a:r>
          </a:p>
          <a:p>
            <a:r>
              <a:rPr lang="en-GB" dirty="0"/>
              <a:t>Hearing loss</a:t>
            </a:r>
          </a:p>
          <a:p>
            <a:r>
              <a:rPr lang="en-GB" dirty="0"/>
              <a:t>Difficulty sending messages</a:t>
            </a:r>
          </a:p>
          <a:p>
            <a:r>
              <a:rPr lang="en-GB" dirty="0"/>
              <a:t>Non-verbal, poor signing</a:t>
            </a:r>
          </a:p>
          <a:p>
            <a:r>
              <a:rPr lang="en-GB" dirty="0"/>
              <a:t>Struggle with social rules /expressing feeling </a:t>
            </a:r>
          </a:p>
          <a:p>
            <a:pPr marL="0" indent="0">
              <a:buNone/>
            </a:pPr>
            <a:endParaRPr lang="en-GB" dirty="0"/>
          </a:p>
        </p:txBody>
      </p:sp>
      <p:sp>
        <p:nvSpPr>
          <p:cNvPr id="2" name="Date Placeholder 1">
            <a:extLst>
              <a:ext uri="{FF2B5EF4-FFF2-40B4-BE49-F238E27FC236}">
                <a16:creationId xmlns:a16="http://schemas.microsoft.com/office/drawing/2014/main" id="{CC8CA22A-3A30-43CE-9D9E-323204F9B13B}"/>
              </a:ext>
            </a:extLst>
          </p:cNvPr>
          <p:cNvSpPr>
            <a:spLocks noGrp="1"/>
          </p:cNvSpPr>
          <p:nvPr>
            <p:ph type="dt" sz="half" idx="10"/>
          </p:nvPr>
        </p:nvSpPr>
        <p:spPr>
          <a:xfrm>
            <a:off x="365760" y="6464808"/>
            <a:ext cx="987552" cy="310896"/>
          </a:xfrm>
        </p:spPr>
        <p:txBody>
          <a:bodyPr anchor="ctr">
            <a:normAutofit/>
          </a:bodyPr>
          <a:lstStyle/>
          <a:p>
            <a:pPr rtl="0">
              <a:spcAft>
                <a:spcPts val="600"/>
              </a:spcAft>
            </a:pPr>
            <a:r>
              <a:rPr lang="en-GB"/>
              <a:t>20XX</a:t>
            </a:r>
          </a:p>
        </p:txBody>
      </p:sp>
      <p:sp>
        <p:nvSpPr>
          <p:cNvPr id="3" name="Footer Placeholder 2">
            <a:extLst>
              <a:ext uri="{FF2B5EF4-FFF2-40B4-BE49-F238E27FC236}">
                <a16:creationId xmlns:a16="http://schemas.microsoft.com/office/drawing/2014/main" id="{F926AFCF-6A8E-C74A-FC8D-13C4E2753393}"/>
              </a:ext>
            </a:extLst>
          </p:cNvPr>
          <p:cNvSpPr>
            <a:spLocks noGrp="1"/>
          </p:cNvSpPr>
          <p:nvPr>
            <p:ph type="ftr" sz="quarter" idx="11"/>
          </p:nvPr>
        </p:nvSpPr>
        <p:spPr>
          <a:xfrm>
            <a:off x="4379976" y="6464808"/>
            <a:ext cx="3438144" cy="310896"/>
          </a:xfrm>
        </p:spPr>
        <p:txBody>
          <a:bodyPr anchor="ctr">
            <a:normAutofit/>
          </a:bodyPr>
          <a:lstStyle/>
          <a:p>
            <a:pPr lvl="0"/>
            <a:r>
              <a:rPr lang="en-GB" dirty="0">
                <a:solidFill>
                  <a:srgbClr val="543E34"/>
                </a:solidFill>
              </a:rPr>
              <a:t>Intense Interaction's</a:t>
            </a:r>
          </a:p>
        </p:txBody>
      </p:sp>
      <p:sp>
        <p:nvSpPr>
          <p:cNvPr id="4" name="Slide Number Placeholder 3">
            <a:extLst>
              <a:ext uri="{FF2B5EF4-FFF2-40B4-BE49-F238E27FC236}">
                <a16:creationId xmlns:a16="http://schemas.microsoft.com/office/drawing/2014/main" id="{0EEBE673-80BC-2379-994B-57AF9014DF34}"/>
              </a:ext>
            </a:extLst>
          </p:cNvPr>
          <p:cNvSpPr>
            <a:spLocks noGrp="1"/>
          </p:cNvSpPr>
          <p:nvPr>
            <p:ph type="sldNum" sz="quarter" idx="12"/>
          </p:nvPr>
        </p:nvSpPr>
        <p:spPr>
          <a:xfrm>
            <a:off x="11027664" y="6464808"/>
            <a:ext cx="987552" cy="310896"/>
          </a:xfrm>
        </p:spPr>
        <p:txBody>
          <a:bodyPr anchor="ctr">
            <a:normAutofit/>
          </a:bodyPr>
          <a:lstStyle/>
          <a:p>
            <a:pPr rtl="0">
              <a:spcAft>
                <a:spcPts val="600"/>
              </a:spcAft>
            </a:pPr>
            <a:fld id="{58FB4751-880F-D840-AAA9-3A15815CC996}" type="slidenum">
              <a:rPr lang="en-GB" smtClean="0"/>
              <a:pPr rtl="0">
                <a:spcAft>
                  <a:spcPts val="600"/>
                </a:spcAft>
              </a:pPr>
              <a:t>5</a:t>
            </a:fld>
            <a:endParaRPr lang="en-GB"/>
          </a:p>
        </p:txBody>
      </p:sp>
    </p:spTree>
    <p:extLst>
      <p:ext uri="{BB962C8B-B14F-4D97-AF65-F5344CB8AC3E}">
        <p14:creationId xmlns:p14="http://schemas.microsoft.com/office/powerpoint/2010/main" val="363405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8CA22A-3A30-43CE-9D9E-323204F9B13B}"/>
              </a:ext>
            </a:extLst>
          </p:cNvPr>
          <p:cNvSpPr>
            <a:spLocks noGrp="1"/>
          </p:cNvSpPr>
          <p:nvPr>
            <p:ph type="dt" sz="half" idx="10"/>
          </p:nvPr>
        </p:nvSpPr>
        <p:spPr/>
        <p:txBody>
          <a:bodyPr/>
          <a:lstStyle/>
          <a:p>
            <a:pPr rtl="0"/>
            <a:r>
              <a:rPr lang="en-GB"/>
              <a:t>20XX</a:t>
            </a:r>
          </a:p>
        </p:txBody>
      </p:sp>
      <p:sp>
        <p:nvSpPr>
          <p:cNvPr id="3" name="Footer Placeholder 2">
            <a:extLst>
              <a:ext uri="{FF2B5EF4-FFF2-40B4-BE49-F238E27FC236}">
                <a16:creationId xmlns:a16="http://schemas.microsoft.com/office/drawing/2014/main" id="{F926AFCF-6A8E-C74A-FC8D-13C4E2753393}"/>
              </a:ext>
            </a:extLst>
          </p:cNvPr>
          <p:cNvSpPr>
            <a:spLocks noGrp="1"/>
          </p:cNvSpPr>
          <p:nvPr>
            <p:ph type="ftr" sz="quarter" idx="11"/>
          </p:nvPr>
        </p:nvSpPr>
        <p:spPr/>
        <p:txBody>
          <a:bodyPr/>
          <a:lstStyle/>
          <a:p>
            <a:pPr lvl="0"/>
            <a:r>
              <a:rPr lang="en-GB" dirty="0">
                <a:solidFill>
                  <a:srgbClr val="543E34"/>
                </a:solidFill>
              </a:rPr>
              <a:t>Intense Interaction's</a:t>
            </a:r>
          </a:p>
        </p:txBody>
      </p:sp>
      <p:sp>
        <p:nvSpPr>
          <p:cNvPr id="4" name="Slide Number Placeholder 3">
            <a:extLst>
              <a:ext uri="{FF2B5EF4-FFF2-40B4-BE49-F238E27FC236}">
                <a16:creationId xmlns:a16="http://schemas.microsoft.com/office/drawing/2014/main" id="{0EEBE673-80BC-2379-994B-57AF9014DF34}"/>
              </a:ext>
            </a:extLst>
          </p:cNvPr>
          <p:cNvSpPr>
            <a:spLocks noGrp="1"/>
          </p:cNvSpPr>
          <p:nvPr>
            <p:ph type="sldNum" sz="quarter" idx="12"/>
          </p:nvPr>
        </p:nvSpPr>
        <p:spPr/>
        <p:txBody>
          <a:bodyPr/>
          <a:lstStyle/>
          <a:p>
            <a:pPr rtl="0"/>
            <a:fld id="{58FB4751-880F-D840-AAA9-3A15815CC996}" type="slidenum">
              <a:rPr lang="en-GB" smtClean="0"/>
              <a:t>6</a:t>
            </a:fld>
            <a:endParaRPr lang="en-GB" dirty="0"/>
          </a:p>
        </p:txBody>
      </p:sp>
      <p:sp>
        <p:nvSpPr>
          <p:cNvPr id="5" name="Title 4">
            <a:extLst>
              <a:ext uri="{FF2B5EF4-FFF2-40B4-BE49-F238E27FC236}">
                <a16:creationId xmlns:a16="http://schemas.microsoft.com/office/drawing/2014/main" id="{6EBA25B6-DAEE-8FFE-6DF7-B00C175E57B4}"/>
              </a:ext>
            </a:extLst>
          </p:cNvPr>
          <p:cNvSpPr>
            <a:spLocks noGrp="1"/>
          </p:cNvSpPr>
          <p:nvPr>
            <p:ph type="title"/>
          </p:nvPr>
        </p:nvSpPr>
        <p:spPr/>
        <p:txBody>
          <a:bodyPr/>
          <a:lstStyle/>
          <a:p>
            <a:r>
              <a:rPr lang="en-GB" dirty="0"/>
              <a:t>Communication</a:t>
            </a:r>
          </a:p>
        </p:txBody>
      </p:sp>
      <p:sp>
        <p:nvSpPr>
          <p:cNvPr id="6" name="Content Placeholder 5">
            <a:extLst>
              <a:ext uri="{FF2B5EF4-FFF2-40B4-BE49-F238E27FC236}">
                <a16:creationId xmlns:a16="http://schemas.microsoft.com/office/drawing/2014/main" id="{C2EFF8B2-5142-AE3D-2344-B4EDFD2980CA}"/>
              </a:ext>
            </a:extLst>
          </p:cNvPr>
          <p:cNvSpPr>
            <a:spLocks noGrp="1"/>
          </p:cNvSpPr>
          <p:nvPr>
            <p:ph idx="1"/>
          </p:nvPr>
        </p:nvSpPr>
        <p:spPr/>
        <p:txBody>
          <a:bodyPr>
            <a:normAutofit/>
          </a:bodyPr>
          <a:lstStyle/>
          <a:p>
            <a:pPr marL="0" indent="0">
              <a:buNone/>
            </a:pPr>
            <a:r>
              <a:rPr lang="en-GB" b="1" dirty="0"/>
              <a:t>Other ways to communicate </a:t>
            </a:r>
          </a:p>
          <a:p>
            <a:r>
              <a:rPr lang="en-GB" dirty="0"/>
              <a:t>Objects of reference</a:t>
            </a:r>
          </a:p>
          <a:p>
            <a:r>
              <a:rPr lang="en-GB" dirty="0"/>
              <a:t>Signing</a:t>
            </a:r>
          </a:p>
          <a:p>
            <a:r>
              <a:rPr lang="en-GB" dirty="0"/>
              <a:t>Symbols of pictures</a:t>
            </a:r>
          </a:p>
          <a:p>
            <a:r>
              <a:rPr lang="en-GB" dirty="0"/>
              <a:t>VOCA</a:t>
            </a:r>
          </a:p>
          <a:p>
            <a:r>
              <a:rPr lang="en-GB" dirty="0"/>
              <a:t>Total communication approach</a:t>
            </a:r>
          </a:p>
          <a:p>
            <a:pPr marL="0" indent="0">
              <a:buNone/>
            </a:pPr>
            <a:endParaRPr lang="en-GB" dirty="0"/>
          </a:p>
        </p:txBody>
      </p:sp>
    </p:spTree>
    <p:extLst>
      <p:ext uri="{BB962C8B-B14F-4D97-AF65-F5344CB8AC3E}">
        <p14:creationId xmlns:p14="http://schemas.microsoft.com/office/powerpoint/2010/main" val="151861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ircle(in)">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24F-9898-A58F-B9F5-9BBF23E45458}"/>
              </a:ext>
            </a:extLst>
          </p:cNvPr>
          <p:cNvSpPr>
            <a:spLocks noGrp="1"/>
          </p:cNvSpPr>
          <p:nvPr>
            <p:ph type="title"/>
          </p:nvPr>
        </p:nvSpPr>
        <p:spPr/>
        <p:txBody>
          <a:bodyPr/>
          <a:lstStyle/>
          <a:p>
            <a:r>
              <a:rPr lang="en-GB" dirty="0"/>
              <a:t>All Behaviour has Meaning</a:t>
            </a:r>
          </a:p>
        </p:txBody>
      </p:sp>
      <p:sp>
        <p:nvSpPr>
          <p:cNvPr id="3" name="Content Placeholder 2">
            <a:extLst>
              <a:ext uri="{FF2B5EF4-FFF2-40B4-BE49-F238E27FC236}">
                <a16:creationId xmlns:a16="http://schemas.microsoft.com/office/drawing/2014/main" id="{2B1BEA70-6DDD-600B-F961-5FAF25F30EF3}"/>
              </a:ext>
            </a:extLst>
          </p:cNvPr>
          <p:cNvSpPr>
            <a:spLocks noGrp="1"/>
          </p:cNvSpPr>
          <p:nvPr>
            <p:ph idx="1"/>
          </p:nvPr>
        </p:nvSpPr>
        <p:spPr/>
        <p:txBody>
          <a:bodyPr/>
          <a:lstStyle/>
          <a:p>
            <a:endParaRPr lang="en-GB" dirty="0"/>
          </a:p>
        </p:txBody>
      </p:sp>
      <p:sp>
        <p:nvSpPr>
          <p:cNvPr id="4" name="Date Placeholder 3">
            <a:extLst>
              <a:ext uri="{FF2B5EF4-FFF2-40B4-BE49-F238E27FC236}">
                <a16:creationId xmlns:a16="http://schemas.microsoft.com/office/drawing/2014/main" id="{4DE1A010-0A88-7367-4674-617C087E7668}"/>
              </a:ext>
            </a:extLst>
          </p:cNvPr>
          <p:cNvSpPr>
            <a:spLocks noGrp="1"/>
          </p:cNvSpPr>
          <p:nvPr>
            <p:ph type="dt" sz="half" idx="10"/>
          </p:nvPr>
        </p:nvSpPr>
        <p:spPr/>
        <p:txBody>
          <a:bodyPr/>
          <a:lstStyle/>
          <a:p>
            <a:pPr rtl="0"/>
            <a:r>
              <a:rPr lang="en-GB"/>
              <a:t>20XX</a:t>
            </a:r>
          </a:p>
        </p:txBody>
      </p:sp>
      <p:sp>
        <p:nvSpPr>
          <p:cNvPr id="5" name="Footer Placeholder 4">
            <a:extLst>
              <a:ext uri="{FF2B5EF4-FFF2-40B4-BE49-F238E27FC236}">
                <a16:creationId xmlns:a16="http://schemas.microsoft.com/office/drawing/2014/main" id="{54CFE03B-AB87-C7EA-A6C1-C2FA981879B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6" name="Slide Number Placeholder 5">
            <a:extLst>
              <a:ext uri="{FF2B5EF4-FFF2-40B4-BE49-F238E27FC236}">
                <a16:creationId xmlns:a16="http://schemas.microsoft.com/office/drawing/2014/main" id="{F90E3786-55DB-5B31-A392-DA845C7D79D9}"/>
              </a:ext>
            </a:extLst>
          </p:cNvPr>
          <p:cNvSpPr>
            <a:spLocks noGrp="1"/>
          </p:cNvSpPr>
          <p:nvPr>
            <p:ph type="sldNum" sz="quarter" idx="12"/>
          </p:nvPr>
        </p:nvSpPr>
        <p:spPr/>
        <p:txBody>
          <a:bodyPr/>
          <a:lstStyle/>
          <a:p>
            <a:pPr rtl="0"/>
            <a:fld id="{58FB4751-880F-D840-AAA9-3A15815CC996}" type="slidenum">
              <a:rPr lang="en-GB" smtClean="0"/>
              <a:t>7</a:t>
            </a:fld>
            <a:endParaRPr lang="en-GB" dirty="0"/>
          </a:p>
        </p:txBody>
      </p:sp>
      <p:pic>
        <p:nvPicPr>
          <p:cNvPr id="7" name="Content Placeholder 3">
            <a:extLst>
              <a:ext uri="{FF2B5EF4-FFF2-40B4-BE49-F238E27FC236}">
                <a16:creationId xmlns:a16="http://schemas.microsoft.com/office/drawing/2014/main" id="{B8F9A69F-0FD7-9F64-81F8-874D11366A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721" y="1576907"/>
            <a:ext cx="10030379" cy="4736067"/>
          </a:xfrm>
          <a:prstGeom prst="rect">
            <a:avLst/>
          </a:prstGeom>
        </p:spPr>
      </p:pic>
    </p:spTree>
    <p:extLst>
      <p:ext uri="{BB962C8B-B14F-4D97-AF65-F5344CB8AC3E}">
        <p14:creationId xmlns:p14="http://schemas.microsoft.com/office/powerpoint/2010/main" val="58789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24F-9898-A58F-B9F5-9BBF23E45458}"/>
              </a:ext>
            </a:extLst>
          </p:cNvPr>
          <p:cNvSpPr>
            <a:spLocks noGrp="1"/>
          </p:cNvSpPr>
          <p:nvPr>
            <p:ph type="title"/>
          </p:nvPr>
        </p:nvSpPr>
        <p:spPr/>
        <p:txBody>
          <a:bodyPr/>
          <a:lstStyle/>
          <a:p>
            <a:r>
              <a:rPr lang="en-GB" dirty="0"/>
              <a:t>Transactional Analysis  </a:t>
            </a:r>
          </a:p>
        </p:txBody>
      </p:sp>
      <p:sp>
        <p:nvSpPr>
          <p:cNvPr id="3" name="Content Placeholder 2">
            <a:extLst>
              <a:ext uri="{FF2B5EF4-FFF2-40B4-BE49-F238E27FC236}">
                <a16:creationId xmlns:a16="http://schemas.microsoft.com/office/drawing/2014/main" id="{2B1BEA70-6DDD-600B-F961-5FAF25F30EF3}"/>
              </a:ext>
            </a:extLst>
          </p:cNvPr>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dirty="0"/>
          </a:p>
        </p:txBody>
      </p:sp>
      <p:sp>
        <p:nvSpPr>
          <p:cNvPr id="4" name="Date Placeholder 3">
            <a:extLst>
              <a:ext uri="{FF2B5EF4-FFF2-40B4-BE49-F238E27FC236}">
                <a16:creationId xmlns:a16="http://schemas.microsoft.com/office/drawing/2014/main" id="{4DE1A010-0A88-7367-4674-617C087E7668}"/>
              </a:ext>
            </a:extLst>
          </p:cNvPr>
          <p:cNvSpPr>
            <a:spLocks noGrp="1"/>
          </p:cNvSpPr>
          <p:nvPr>
            <p:ph type="dt" sz="half" idx="10"/>
          </p:nvPr>
        </p:nvSpPr>
        <p:spPr/>
        <p:txBody>
          <a:bodyPr/>
          <a:lstStyle/>
          <a:p>
            <a:pPr rtl="0"/>
            <a:r>
              <a:rPr lang="en-GB"/>
              <a:t>20XX</a:t>
            </a:r>
          </a:p>
        </p:txBody>
      </p:sp>
      <p:sp>
        <p:nvSpPr>
          <p:cNvPr id="5" name="Footer Placeholder 4">
            <a:extLst>
              <a:ext uri="{FF2B5EF4-FFF2-40B4-BE49-F238E27FC236}">
                <a16:creationId xmlns:a16="http://schemas.microsoft.com/office/drawing/2014/main" id="{54CFE03B-AB87-C7EA-A6C1-C2FA981879B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43E34"/>
                </a:solidFill>
                <a:effectLst/>
                <a:uLnTx/>
                <a:uFillTx/>
                <a:latin typeface="Gill Sans Nova Light"/>
                <a:ea typeface="+mn-ea"/>
                <a:cs typeface="+mn-cs"/>
              </a:rPr>
              <a:t>Intense Interaction's</a:t>
            </a:r>
          </a:p>
        </p:txBody>
      </p:sp>
      <p:sp>
        <p:nvSpPr>
          <p:cNvPr id="6" name="Slide Number Placeholder 5">
            <a:extLst>
              <a:ext uri="{FF2B5EF4-FFF2-40B4-BE49-F238E27FC236}">
                <a16:creationId xmlns:a16="http://schemas.microsoft.com/office/drawing/2014/main" id="{F90E3786-55DB-5B31-A392-DA845C7D79D9}"/>
              </a:ext>
            </a:extLst>
          </p:cNvPr>
          <p:cNvSpPr>
            <a:spLocks noGrp="1"/>
          </p:cNvSpPr>
          <p:nvPr>
            <p:ph type="sldNum" sz="quarter" idx="12"/>
          </p:nvPr>
        </p:nvSpPr>
        <p:spPr/>
        <p:txBody>
          <a:bodyPr/>
          <a:lstStyle/>
          <a:p>
            <a:pPr rtl="0"/>
            <a:fld id="{58FB4751-880F-D840-AAA9-3A15815CC996}" type="slidenum">
              <a:rPr lang="en-GB" smtClean="0"/>
              <a:t>8</a:t>
            </a:fld>
            <a:endParaRPr lang="en-GB" dirty="0"/>
          </a:p>
        </p:txBody>
      </p:sp>
      <p:pic>
        <p:nvPicPr>
          <p:cNvPr id="7" name="Content Placeholder 3">
            <a:extLst>
              <a:ext uri="{FF2B5EF4-FFF2-40B4-BE49-F238E27FC236}">
                <a16:creationId xmlns:a16="http://schemas.microsoft.com/office/drawing/2014/main" id="{59615130-9488-5C03-CED6-821726C63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0216" y="1380744"/>
            <a:ext cx="7980217" cy="4886902"/>
          </a:xfrm>
          <a:prstGeom prst="rect">
            <a:avLst/>
          </a:prstGeom>
        </p:spPr>
      </p:pic>
    </p:spTree>
    <p:extLst>
      <p:ext uri="{BB962C8B-B14F-4D97-AF65-F5344CB8AC3E}">
        <p14:creationId xmlns:p14="http://schemas.microsoft.com/office/powerpoint/2010/main" val="3902701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24F-9898-A58F-B9F5-9BBF23E45458}"/>
              </a:ext>
            </a:extLst>
          </p:cNvPr>
          <p:cNvSpPr>
            <a:spLocks noGrp="1"/>
          </p:cNvSpPr>
          <p:nvPr>
            <p:ph type="title"/>
          </p:nvPr>
        </p:nvSpPr>
        <p:spPr/>
        <p:txBody>
          <a:bodyPr/>
          <a:lstStyle/>
          <a:p>
            <a:r>
              <a:rPr lang="en-GB" dirty="0"/>
              <a:t>Non verbal </a:t>
            </a:r>
          </a:p>
        </p:txBody>
      </p:sp>
      <p:sp>
        <p:nvSpPr>
          <p:cNvPr id="3" name="Content Placeholder 2">
            <a:extLst>
              <a:ext uri="{FF2B5EF4-FFF2-40B4-BE49-F238E27FC236}">
                <a16:creationId xmlns:a16="http://schemas.microsoft.com/office/drawing/2014/main" id="{2B1BEA70-6DDD-600B-F961-5FAF25F30EF3}"/>
              </a:ext>
            </a:extLst>
          </p:cNvPr>
          <p:cNvSpPr>
            <a:spLocks noGrp="1"/>
          </p:cNvSpPr>
          <p:nvPr>
            <p:ph idx="1"/>
          </p:nvPr>
        </p:nvSpPr>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Any communications with emotions or feelings is made up as follows: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7% WORDS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38% TONE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55% BODY LANGUAGE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CONGRUENCE </a:t>
            </a:r>
          </a:p>
          <a:p>
            <a:endParaRPr lang="en-GB" dirty="0"/>
          </a:p>
        </p:txBody>
      </p:sp>
      <p:sp>
        <p:nvSpPr>
          <p:cNvPr id="4" name="Date Placeholder 3">
            <a:extLst>
              <a:ext uri="{FF2B5EF4-FFF2-40B4-BE49-F238E27FC236}">
                <a16:creationId xmlns:a16="http://schemas.microsoft.com/office/drawing/2014/main" id="{4DE1A010-0A88-7367-4674-617C087E7668}"/>
              </a:ext>
            </a:extLst>
          </p:cNvPr>
          <p:cNvSpPr>
            <a:spLocks noGrp="1"/>
          </p:cNvSpPr>
          <p:nvPr>
            <p:ph type="dt" sz="half" idx="10"/>
          </p:nvPr>
        </p:nvSpPr>
        <p:spPr/>
        <p:txBody>
          <a:bodyPr/>
          <a:lstStyle/>
          <a:p>
            <a:pPr rtl="0"/>
            <a:r>
              <a:rPr lang="en-GB"/>
              <a:t>20XX</a:t>
            </a:r>
          </a:p>
        </p:txBody>
      </p:sp>
      <p:sp>
        <p:nvSpPr>
          <p:cNvPr id="5" name="Footer Placeholder 4">
            <a:extLst>
              <a:ext uri="{FF2B5EF4-FFF2-40B4-BE49-F238E27FC236}">
                <a16:creationId xmlns:a16="http://schemas.microsoft.com/office/drawing/2014/main" id="{54CFE03B-AB87-C7EA-A6C1-C2FA981879B4}"/>
              </a:ext>
            </a:extLst>
          </p:cNvPr>
          <p:cNvSpPr>
            <a:spLocks noGrp="1"/>
          </p:cNvSpPr>
          <p:nvPr>
            <p:ph type="ftr" sz="quarter" idx="11"/>
          </p:nvPr>
        </p:nvSpPr>
        <p:spPr/>
        <p:txBody>
          <a:bodyPr/>
          <a:lstStyle/>
          <a:p>
            <a:pPr rtl="0"/>
            <a:r>
              <a:rPr lang="en-GB"/>
              <a:t>presentation title</a:t>
            </a:r>
          </a:p>
        </p:txBody>
      </p:sp>
      <p:sp>
        <p:nvSpPr>
          <p:cNvPr id="6" name="Slide Number Placeholder 5">
            <a:extLst>
              <a:ext uri="{FF2B5EF4-FFF2-40B4-BE49-F238E27FC236}">
                <a16:creationId xmlns:a16="http://schemas.microsoft.com/office/drawing/2014/main" id="{F90E3786-55DB-5B31-A392-DA845C7D79D9}"/>
              </a:ext>
            </a:extLst>
          </p:cNvPr>
          <p:cNvSpPr>
            <a:spLocks noGrp="1"/>
          </p:cNvSpPr>
          <p:nvPr>
            <p:ph type="sldNum" sz="quarter" idx="12"/>
          </p:nvPr>
        </p:nvSpPr>
        <p:spPr/>
        <p:txBody>
          <a:bodyPr/>
          <a:lstStyle/>
          <a:p>
            <a:pPr rtl="0"/>
            <a:fld id="{58FB4751-880F-D840-AAA9-3A15815CC996}" type="slidenum">
              <a:rPr lang="en-GB" smtClean="0"/>
              <a:t>9</a:t>
            </a:fld>
            <a:endParaRPr lang="en-GB" dirty="0"/>
          </a:p>
        </p:txBody>
      </p:sp>
    </p:spTree>
    <p:extLst>
      <p:ext uri="{BB962C8B-B14F-4D97-AF65-F5344CB8AC3E}">
        <p14:creationId xmlns:p14="http://schemas.microsoft.com/office/powerpoint/2010/main" val="3156451765"/>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8770823_TF11964407_Win32" id="{B93CAFD1-3682-48B9-AB4D-B17AE97EAEF6}" vid="{42E63F67-4AC8-49A2-8D09-A38E4C6451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{18B5A817-3926-46AA-9488-F1B9E2FDB562}tf11964407_win32</Template>
  <TotalTime>139</TotalTime>
  <Words>1432</Words>
  <Application>Microsoft Office PowerPoint</Application>
  <PresentationFormat>Widescreen</PresentationFormat>
  <Paragraphs>165</Paragraphs>
  <Slides>22</Slides>
  <Notes>4</Notes>
  <HiddenSlides>0</HiddenSlides>
  <MMClips>2</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Courier New</vt:lpstr>
      <vt:lpstr>FS Albert</vt:lpstr>
      <vt:lpstr>Gill Sans Nova</vt:lpstr>
      <vt:lpstr>Gill Sans Nova Light</vt:lpstr>
      <vt:lpstr>robotobold</vt:lpstr>
      <vt:lpstr>robotoregular</vt:lpstr>
      <vt:lpstr>Sagona Book</vt:lpstr>
      <vt:lpstr>Office Theme</vt:lpstr>
      <vt:lpstr>Intense Interactions</vt:lpstr>
      <vt:lpstr>Communication</vt:lpstr>
      <vt:lpstr>Communication</vt:lpstr>
      <vt:lpstr>Communication</vt:lpstr>
      <vt:lpstr>Communication</vt:lpstr>
      <vt:lpstr>Communication</vt:lpstr>
      <vt:lpstr>All Behaviour has Meaning</vt:lpstr>
      <vt:lpstr>Transactional Analysis  </vt:lpstr>
      <vt:lpstr>Non verbal </vt:lpstr>
      <vt:lpstr>Supporting Communication</vt:lpstr>
      <vt:lpstr>History of Intense Interactions </vt:lpstr>
      <vt:lpstr>Introduction </vt:lpstr>
      <vt:lpstr>We should :</vt:lpstr>
      <vt:lpstr>Who would benefit</vt:lpstr>
      <vt:lpstr>Can help them to :</vt:lpstr>
      <vt:lpstr>When and where</vt:lpstr>
      <vt:lpstr>Jennifer and Lana</vt:lpstr>
      <vt:lpstr>How to use Intensive Interaction</vt:lpstr>
      <vt:lpstr>Sasha and Riana</vt:lpstr>
      <vt:lpstr>Multi Sensory Impairment </vt:lpstr>
      <vt:lpstr>In Summary</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Intense Interactions</dc:title>
  <dc:creator>G Woodward</dc:creator>
  <cp:lastModifiedBy>G Woodward</cp:lastModifiedBy>
  <cp:revision>1</cp:revision>
  <dcterms:created xsi:type="dcterms:W3CDTF">2024-02-18T19:19:49Z</dcterms:created>
  <dcterms:modified xsi:type="dcterms:W3CDTF">2024-02-18T21:39:30Z</dcterms:modified>
</cp:coreProperties>
</file>